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25"/>
  </p:notesMasterIdLst>
  <p:sldIdLst>
    <p:sldId id="366" r:id="rId2"/>
    <p:sldId id="273" r:id="rId3"/>
    <p:sldId id="300" r:id="rId4"/>
    <p:sldId id="274" r:id="rId5"/>
    <p:sldId id="270" r:id="rId6"/>
    <p:sldId id="281" r:id="rId7"/>
    <p:sldId id="315" r:id="rId8"/>
    <p:sldId id="316" r:id="rId9"/>
    <p:sldId id="322" r:id="rId10"/>
    <p:sldId id="317" r:id="rId11"/>
    <p:sldId id="320" r:id="rId12"/>
    <p:sldId id="318" r:id="rId13"/>
    <p:sldId id="301" r:id="rId14"/>
    <p:sldId id="264" r:id="rId15"/>
    <p:sldId id="319" r:id="rId16"/>
    <p:sldId id="280" r:id="rId17"/>
    <p:sldId id="314" r:id="rId18"/>
    <p:sldId id="282" r:id="rId19"/>
    <p:sldId id="323" r:id="rId20"/>
    <p:sldId id="324" r:id="rId21"/>
    <p:sldId id="329" r:id="rId22"/>
    <p:sldId id="272" r:id="rId23"/>
    <p:sldId id="328" r:id="rId24"/>
    <p:sldId id="291" r:id="rId25"/>
    <p:sldId id="304" r:id="rId26"/>
    <p:sldId id="287" r:id="rId27"/>
    <p:sldId id="332" r:id="rId28"/>
    <p:sldId id="286" r:id="rId29"/>
    <p:sldId id="288" r:id="rId30"/>
    <p:sldId id="333" r:id="rId31"/>
    <p:sldId id="338" r:id="rId32"/>
    <p:sldId id="339" r:id="rId33"/>
    <p:sldId id="334" r:id="rId34"/>
    <p:sldId id="335" r:id="rId35"/>
    <p:sldId id="336" r:id="rId36"/>
    <p:sldId id="309" r:id="rId37"/>
    <p:sldId id="312" r:id="rId38"/>
    <p:sldId id="310" r:id="rId39"/>
    <p:sldId id="325" r:id="rId40"/>
    <p:sldId id="326" r:id="rId41"/>
    <p:sldId id="290" r:id="rId42"/>
    <p:sldId id="305" r:id="rId43"/>
    <p:sldId id="307" r:id="rId44"/>
    <p:sldId id="306" r:id="rId45"/>
    <p:sldId id="308" r:id="rId46"/>
    <p:sldId id="330" r:id="rId47"/>
    <p:sldId id="331" r:id="rId48"/>
    <p:sldId id="292" r:id="rId49"/>
    <p:sldId id="327" r:id="rId50"/>
    <p:sldId id="337" r:id="rId51"/>
    <p:sldId id="303" r:id="rId52"/>
    <p:sldId id="350" r:id="rId53"/>
    <p:sldId id="352" r:id="rId54"/>
    <p:sldId id="351" r:id="rId55"/>
    <p:sldId id="353" r:id="rId56"/>
    <p:sldId id="340" r:id="rId57"/>
    <p:sldId id="341" r:id="rId58"/>
    <p:sldId id="342" r:id="rId59"/>
    <p:sldId id="345" r:id="rId60"/>
    <p:sldId id="346" r:id="rId61"/>
    <p:sldId id="343" r:id="rId62"/>
    <p:sldId id="347" r:id="rId63"/>
    <p:sldId id="348" r:id="rId64"/>
    <p:sldId id="344" r:id="rId65"/>
    <p:sldId id="349" r:id="rId66"/>
    <p:sldId id="313" r:id="rId67"/>
    <p:sldId id="354" r:id="rId68"/>
    <p:sldId id="356" r:id="rId69"/>
    <p:sldId id="365" r:id="rId70"/>
    <p:sldId id="363" r:id="rId71"/>
    <p:sldId id="355" r:id="rId72"/>
    <p:sldId id="359" r:id="rId73"/>
    <p:sldId id="357" r:id="rId74"/>
    <p:sldId id="358" r:id="rId75"/>
    <p:sldId id="364" r:id="rId76"/>
    <p:sldId id="361" r:id="rId77"/>
    <p:sldId id="321" r:id="rId78"/>
    <p:sldId id="362" r:id="rId79"/>
    <p:sldId id="384" r:id="rId80"/>
    <p:sldId id="386" r:id="rId81"/>
    <p:sldId id="385" r:id="rId82"/>
    <p:sldId id="388" r:id="rId83"/>
    <p:sldId id="389" r:id="rId84"/>
    <p:sldId id="387" r:id="rId85"/>
    <p:sldId id="390" r:id="rId86"/>
    <p:sldId id="391" r:id="rId87"/>
    <p:sldId id="505" r:id="rId88"/>
    <p:sldId id="504" r:id="rId89"/>
    <p:sldId id="495" r:id="rId90"/>
    <p:sldId id="369" r:id="rId91"/>
    <p:sldId id="370" r:id="rId92"/>
    <p:sldId id="502" r:id="rId93"/>
    <p:sldId id="371" r:id="rId94"/>
    <p:sldId id="372" r:id="rId95"/>
    <p:sldId id="373" r:id="rId96"/>
    <p:sldId id="503" r:id="rId97"/>
    <p:sldId id="506" r:id="rId98"/>
    <p:sldId id="507" r:id="rId99"/>
    <p:sldId id="508" r:id="rId100"/>
    <p:sldId id="509" r:id="rId101"/>
    <p:sldId id="510" r:id="rId102"/>
    <p:sldId id="511" r:id="rId103"/>
    <p:sldId id="512" r:id="rId104"/>
    <p:sldId id="514" r:id="rId105"/>
    <p:sldId id="513" r:id="rId106"/>
    <p:sldId id="515" r:id="rId107"/>
    <p:sldId id="392" r:id="rId108"/>
    <p:sldId id="501" r:id="rId109"/>
    <p:sldId id="375" r:id="rId110"/>
    <p:sldId id="376" r:id="rId111"/>
    <p:sldId id="377" r:id="rId112"/>
    <p:sldId id="393" r:id="rId113"/>
    <p:sldId id="379" r:id="rId114"/>
    <p:sldId id="381" r:id="rId115"/>
    <p:sldId id="394" r:id="rId116"/>
    <p:sldId id="302" r:id="rId117"/>
    <p:sldId id="382" r:id="rId118"/>
    <p:sldId id="383" r:id="rId119"/>
    <p:sldId id="367" r:id="rId120"/>
    <p:sldId id="395" r:id="rId121"/>
    <p:sldId id="396" r:id="rId122"/>
    <p:sldId id="397" r:id="rId123"/>
    <p:sldId id="398"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366"/>
            <p14:sldId id="273"/>
            <p14:sldId id="300"/>
            <p14:sldId id="274"/>
          </p14:sldIdLst>
        </p14:section>
        <p14:section name="START CODE" id="{B9B51309-D148-4332-87C2-07BE32FBCA3B}">
          <p14:sldIdLst>
            <p14:sldId id="270"/>
            <p14:sldId id="281"/>
            <p14:sldId id="315"/>
            <p14:sldId id="316"/>
            <p14:sldId id="322"/>
            <p14:sldId id="317"/>
            <p14:sldId id="320"/>
            <p14:sldId id="318"/>
            <p14:sldId id="301"/>
            <p14:sldId id="264"/>
            <p14:sldId id="319"/>
            <p14:sldId id="280"/>
            <p14:sldId id="314"/>
            <p14:sldId id="282"/>
            <p14:sldId id="323"/>
            <p14:sldId id="324"/>
            <p14:sldId id="329"/>
            <p14:sldId id="272"/>
            <p14:sldId id="328"/>
            <p14:sldId id="291"/>
            <p14:sldId id="304"/>
            <p14:sldId id="287"/>
            <p14:sldId id="332"/>
            <p14:sldId id="286"/>
            <p14:sldId id="288"/>
            <p14:sldId id="333"/>
            <p14:sldId id="338"/>
            <p14:sldId id="339"/>
            <p14:sldId id="334"/>
            <p14:sldId id="335"/>
            <p14:sldId id="336"/>
            <p14:sldId id="309"/>
            <p14:sldId id="312"/>
            <p14:sldId id="310"/>
            <p14:sldId id="325"/>
            <p14:sldId id="326"/>
            <p14:sldId id="290"/>
            <p14:sldId id="305"/>
            <p14:sldId id="307"/>
            <p14:sldId id="306"/>
            <p14:sldId id="308"/>
            <p14:sldId id="330"/>
            <p14:sldId id="331"/>
            <p14:sldId id="292"/>
            <p14:sldId id="327"/>
            <p14:sldId id="337"/>
            <p14:sldId id="303"/>
            <p14:sldId id="350"/>
            <p14:sldId id="352"/>
            <p14:sldId id="351"/>
            <p14:sldId id="353"/>
            <p14:sldId id="340"/>
            <p14:sldId id="341"/>
            <p14:sldId id="342"/>
            <p14:sldId id="345"/>
            <p14:sldId id="346"/>
            <p14:sldId id="343"/>
            <p14:sldId id="347"/>
            <p14:sldId id="348"/>
            <p14:sldId id="344"/>
            <p14:sldId id="349"/>
            <p14:sldId id="313"/>
            <p14:sldId id="354"/>
            <p14:sldId id="356"/>
            <p14:sldId id="365"/>
            <p14:sldId id="363"/>
            <p14:sldId id="355"/>
            <p14:sldId id="359"/>
            <p14:sldId id="357"/>
            <p14:sldId id="358"/>
            <p14:sldId id="364"/>
            <p14:sldId id="361"/>
            <p14:sldId id="321"/>
            <p14:sldId id="362"/>
            <p14:sldId id="384"/>
            <p14:sldId id="386"/>
            <p14:sldId id="385"/>
            <p14:sldId id="388"/>
            <p14:sldId id="389"/>
            <p14:sldId id="387"/>
            <p14:sldId id="390"/>
            <p14:sldId id="391"/>
            <p14:sldId id="505"/>
            <p14:sldId id="504"/>
            <p14:sldId id="495"/>
            <p14:sldId id="369"/>
            <p14:sldId id="370"/>
            <p14:sldId id="502"/>
            <p14:sldId id="371"/>
            <p14:sldId id="372"/>
            <p14:sldId id="373"/>
            <p14:sldId id="503"/>
            <p14:sldId id="506"/>
            <p14:sldId id="507"/>
            <p14:sldId id="508"/>
            <p14:sldId id="509"/>
            <p14:sldId id="510"/>
            <p14:sldId id="511"/>
            <p14:sldId id="512"/>
            <p14:sldId id="514"/>
            <p14:sldId id="513"/>
            <p14:sldId id="515"/>
            <p14:sldId id="392"/>
            <p14:sldId id="501"/>
            <p14:sldId id="375"/>
            <p14:sldId id="376"/>
            <p14:sldId id="377"/>
            <p14:sldId id="393"/>
            <p14:sldId id="379"/>
            <p14:sldId id="381"/>
            <p14:sldId id="394"/>
            <p14:sldId id="302"/>
            <p14:sldId id="382"/>
            <p14:sldId id="383"/>
            <p14:sldId id="367"/>
            <p14:sldId id="395"/>
            <p14:sldId id="396"/>
            <p14:sldId id="397"/>
            <p14:sldId id="398"/>
          </p14:sldIdLst>
        </p14:section>
        <p14:section name="Extra"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EBEBEB"/>
    <a:srgbClr val="F8F8F8"/>
    <a:srgbClr val="D2B4A6"/>
    <a:srgbClr val="734F29"/>
    <a:srgbClr val="DD462F"/>
    <a:srgbClr val="AEB785"/>
    <a:srgbClr val="EFD5A2"/>
    <a:srgbClr val="3B3026"/>
    <a:srgbClr val="ECE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8" autoAdjust="0"/>
    <p:restoredTop sz="95847" autoAdjust="0"/>
  </p:normalViewPr>
  <p:slideViewPr>
    <p:cSldViewPr snapToGrid="0">
      <p:cViewPr varScale="1">
        <p:scale>
          <a:sx n="84" d="100"/>
          <a:sy n="84" d="100"/>
        </p:scale>
        <p:origin x="91" y="3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0-02-02T11:27:00.121"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3/31/2020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456965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26</a:t>
            </a:fld>
            <a:endParaRPr lang="en-US"/>
          </a:p>
        </p:txBody>
      </p:sp>
    </p:spTree>
    <p:extLst>
      <p:ext uri="{BB962C8B-B14F-4D97-AF65-F5344CB8AC3E}">
        <p14:creationId xmlns:p14="http://schemas.microsoft.com/office/powerpoint/2010/main" val="3571301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28</a:t>
            </a:fld>
            <a:endParaRPr lang="en-US"/>
          </a:p>
        </p:txBody>
      </p:sp>
    </p:spTree>
    <p:extLst>
      <p:ext uri="{BB962C8B-B14F-4D97-AF65-F5344CB8AC3E}">
        <p14:creationId xmlns:p14="http://schemas.microsoft.com/office/powerpoint/2010/main" val="4104038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29</a:t>
            </a:fld>
            <a:endParaRPr lang="en-US"/>
          </a:p>
        </p:txBody>
      </p:sp>
    </p:spTree>
    <p:extLst>
      <p:ext uri="{BB962C8B-B14F-4D97-AF65-F5344CB8AC3E}">
        <p14:creationId xmlns:p14="http://schemas.microsoft.com/office/powerpoint/2010/main" val="2340108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30</a:t>
            </a:fld>
            <a:endParaRPr lang="en-US"/>
          </a:p>
        </p:txBody>
      </p:sp>
    </p:spTree>
    <p:extLst>
      <p:ext uri="{BB962C8B-B14F-4D97-AF65-F5344CB8AC3E}">
        <p14:creationId xmlns:p14="http://schemas.microsoft.com/office/powerpoint/2010/main" val="530787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31</a:t>
            </a:fld>
            <a:endParaRPr lang="en-US"/>
          </a:p>
        </p:txBody>
      </p:sp>
    </p:spTree>
    <p:extLst>
      <p:ext uri="{BB962C8B-B14F-4D97-AF65-F5344CB8AC3E}">
        <p14:creationId xmlns:p14="http://schemas.microsoft.com/office/powerpoint/2010/main" val="16053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32</a:t>
            </a:fld>
            <a:endParaRPr lang="en-US"/>
          </a:p>
        </p:txBody>
      </p:sp>
    </p:spTree>
    <p:extLst>
      <p:ext uri="{BB962C8B-B14F-4D97-AF65-F5344CB8AC3E}">
        <p14:creationId xmlns:p14="http://schemas.microsoft.com/office/powerpoint/2010/main" val="3360045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33</a:t>
            </a:fld>
            <a:endParaRPr lang="en-US"/>
          </a:p>
        </p:txBody>
      </p:sp>
    </p:spTree>
    <p:extLst>
      <p:ext uri="{BB962C8B-B14F-4D97-AF65-F5344CB8AC3E}">
        <p14:creationId xmlns:p14="http://schemas.microsoft.com/office/powerpoint/2010/main" val="1606629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39</a:t>
            </a:fld>
            <a:endParaRPr lang="en-US"/>
          </a:p>
        </p:txBody>
      </p:sp>
    </p:spTree>
    <p:extLst>
      <p:ext uri="{BB962C8B-B14F-4D97-AF65-F5344CB8AC3E}">
        <p14:creationId xmlns:p14="http://schemas.microsoft.com/office/powerpoint/2010/main" val="4205522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40</a:t>
            </a:fld>
            <a:endParaRPr lang="en-US"/>
          </a:p>
        </p:txBody>
      </p:sp>
    </p:spTree>
    <p:extLst>
      <p:ext uri="{BB962C8B-B14F-4D97-AF65-F5344CB8AC3E}">
        <p14:creationId xmlns:p14="http://schemas.microsoft.com/office/powerpoint/2010/main" val="3905047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46</a:t>
            </a:fld>
            <a:endParaRPr lang="en-US"/>
          </a:p>
        </p:txBody>
      </p:sp>
    </p:spTree>
    <p:extLst>
      <p:ext uri="{BB962C8B-B14F-4D97-AF65-F5344CB8AC3E}">
        <p14:creationId xmlns:p14="http://schemas.microsoft.com/office/powerpoint/2010/main" val="1352019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47</a:t>
            </a:fld>
            <a:endParaRPr lang="en-US"/>
          </a:p>
        </p:txBody>
      </p:sp>
    </p:spTree>
    <p:extLst>
      <p:ext uri="{BB962C8B-B14F-4D97-AF65-F5344CB8AC3E}">
        <p14:creationId xmlns:p14="http://schemas.microsoft.com/office/powerpoint/2010/main" val="3961688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56</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62</a:t>
            </a:fld>
            <a:endParaRPr lang="en-US"/>
          </a:p>
        </p:txBody>
      </p:sp>
    </p:spTree>
    <p:extLst>
      <p:ext uri="{BB962C8B-B14F-4D97-AF65-F5344CB8AC3E}">
        <p14:creationId xmlns:p14="http://schemas.microsoft.com/office/powerpoint/2010/main" val="1905458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67</a:t>
            </a:fld>
            <a:endParaRPr lang="en-US"/>
          </a:p>
        </p:txBody>
      </p:sp>
    </p:spTree>
    <p:extLst>
      <p:ext uri="{BB962C8B-B14F-4D97-AF65-F5344CB8AC3E}">
        <p14:creationId xmlns:p14="http://schemas.microsoft.com/office/powerpoint/2010/main" val="572419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69</a:t>
            </a:fld>
            <a:endParaRPr lang="en-US"/>
          </a:p>
        </p:txBody>
      </p:sp>
    </p:spTree>
    <p:extLst>
      <p:ext uri="{BB962C8B-B14F-4D97-AF65-F5344CB8AC3E}">
        <p14:creationId xmlns:p14="http://schemas.microsoft.com/office/powerpoint/2010/main" val="3512560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4252253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76</a:t>
            </a:fld>
            <a:endParaRPr lang="en-US"/>
          </a:p>
        </p:txBody>
      </p:sp>
    </p:spTree>
    <p:extLst>
      <p:ext uri="{BB962C8B-B14F-4D97-AF65-F5344CB8AC3E}">
        <p14:creationId xmlns:p14="http://schemas.microsoft.com/office/powerpoint/2010/main" val="2239949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79</a:t>
            </a:fld>
            <a:endParaRPr lang="en-US"/>
          </a:p>
        </p:txBody>
      </p:sp>
    </p:spTree>
    <p:extLst>
      <p:ext uri="{BB962C8B-B14F-4D97-AF65-F5344CB8AC3E}">
        <p14:creationId xmlns:p14="http://schemas.microsoft.com/office/powerpoint/2010/main" val="1513636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86</a:t>
            </a:fld>
            <a:endParaRPr lang="en-US"/>
          </a:p>
        </p:txBody>
      </p:sp>
    </p:spTree>
    <p:extLst>
      <p:ext uri="{BB962C8B-B14F-4D97-AF65-F5344CB8AC3E}">
        <p14:creationId xmlns:p14="http://schemas.microsoft.com/office/powerpoint/2010/main" val="2873760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92</a:t>
            </a:fld>
            <a:endParaRPr lang="en-US"/>
          </a:p>
        </p:txBody>
      </p:sp>
    </p:spTree>
    <p:extLst>
      <p:ext uri="{BB962C8B-B14F-4D97-AF65-F5344CB8AC3E}">
        <p14:creationId xmlns:p14="http://schemas.microsoft.com/office/powerpoint/2010/main" val="955139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2830609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97</a:t>
            </a:fld>
            <a:endParaRPr lang="en-US"/>
          </a:p>
        </p:txBody>
      </p:sp>
    </p:spTree>
    <p:extLst>
      <p:ext uri="{BB962C8B-B14F-4D97-AF65-F5344CB8AC3E}">
        <p14:creationId xmlns:p14="http://schemas.microsoft.com/office/powerpoint/2010/main" val="2957478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107</a:t>
            </a:fld>
            <a:endParaRPr lang="en-US"/>
          </a:p>
        </p:txBody>
      </p:sp>
    </p:spTree>
    <p:extLst>
      <p:ext uri="{BB962C8B-B14F-4D97-AF65-F5344CB8AC3E}">
        <p14:creationId xmlns:p14="http://schemas.microsoft.com/office/powerpoint/2010/main" val="84014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112</a:t>
            </a:fld>
            <a:endParaRPr lang="en-US"/>
          </a:p>
        </p:txBody>
      </p:sp>
    </p:spTree>
    <p:extLst>
      <p:ext uri="{BB962C8B-B14F-4D97-AF65-F5344CB8AC3E}">
        <p14:creationId xmlns:p14="http://schemas.microsoft.com/office/powerpoint/2010/main" val="1880036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115</a:t>
            </a:fld>
            <a:endParaRPr lang="en-US"/>
          </a:p>
        </p:txBody>
      </p:sp>
    </p:spTree>
    <p:extLst>
      <p:ext uri="{BB962C8B-B14F-4D97-AF65-F5344CB8AC3E}">
        <p14:creationId xmlns:p14="http://schemas.microsoft.com/office/powerpoint/2010/main" val="3635314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120</a:t>
            </a:fld>
            <a:endParaRPr lang="en-US"/>
          </a:p>
        </p:txBody>
      </p:sp>
    </p:spTree>
    <p:extLst>
      <p:ext uri="{BB962C8B-B14F-4D97-AF65-F5344CB8AC3E}">
        <p14:creationId xmlns:p14="http://schemas.microsoft.com/office/powerpoint/2010/main" val="3674074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121</a:t>
            </a:fld>
            <a:endParaRPr lang="en-US"/>
          </a:p>
        </p:txBody>
      </p:sp>
    </p:spTree>
    <p:extLst>
      <p:ext uri="{BB962C8B-B14F-4D97-AF65-F5344CB8AC3E}">
        <p14:creationId xmlns:p14="http://schemas.microsoft.com/office/powerpoint/2010/main" val="931485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122</a:t>
            </a:fld>
            <a:endParaRPr lang="en-US"/>
          </a:p>
        </p:txBody>
      </p:sp>
    </p:spTree>
    <p:extLst>
      <p:ext uri="{BB962C8B-B14F-4D97-AF65-F5344CB8AC3E}">
        <p14:creationId xmlns:p14="http://schemas.microsoft.com/office/powerpoint/2010/main" val="1427413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123</a:t>
            </a:fld>
            <a:endParaRPr lang="en-US"/>
          </a:p>
        </p:txBody>
      </p:sp>
    </p:spTree>
    <p:extLst>
      <p:ext uri="{BB962C8B-B14F-4D97-AF65-F5344CB8AC3E}">
        <p14:creationId xmlns:p14="http://schemas.microsoft.com/office/powerpoint/2010/main" val="76527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298564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3671186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16</a:t>
            </a:fld>
            <a:endParaRPr lang="en-US"/>
          </a:p>
        </p:txBody>
      </p:sp>
    </p:spTree>
    <p:extLst>
      <p:ext uri="{BB962C8B-B14F-4D97-AF65-F5344CB8AC3E}">
        <p14:creationId xmlns:p14="http://schemas.microsoft.com/office/powerpoint/2010/main" val="3232471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a:t>
            </a:fld>
            <a:endParaRPr lang="en-US"/>
          </a:p>
        </p:txBody>
      </p:sp>
    </p:spTree>
    <p:extLst>
      <p:ext uri="{BB962C8B-B14F-4D97-AF65-F5344CB8AC3E}">
        <p14:creationId xmlns:p14="http://schemas.microsoft.com/office/powerpoint/2010/main" val="1769512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20</a:t>
            </a:fld>
            <a:endParaRPr lang="en-US"/>
          </a:p>
        </p:txBody>
      </p:sp>
    </p:spTree>
    <p:extLst>
      <p:ext uri="{BB962C8B-B14F-4D97-AF65-F5344CB8AC3E}">
        <p14:creationId xmlns:p14="http://schemas.microsoft.com/office/powerpoint/2010/main" val="2255678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22</a:t>
            </a:fld>
            <a:endParaRPr lang="en-US"/>
          </a:p>
        </p:txBody>
      </p:sp>
    </p:spTree>
    <p:extLst>
      <p:ext uri="{BB962C8B-B14F-4D97-AF65-F5344CB8AC3E}">
        <p14:creationId xmlns:p14="http://schemas.microsoft.com/office/powerpoint/2010/main" val="3153688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p:nvSpPr>
        <p:spPr>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8280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GB"/>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lIns="0" tIns="0" rIns="0" bIns="0">
            <a:normAutofit/>
          </a:bodyPr>
          <a:lstStyle>
            <a:lvl1pPr marL="0" indent="0">
              <a:lnSpc>
                <a:spcPct val="130000"/>
              </a:lnSpc>
              <a:spcBef>
                <a:spcPts val="500"/>
              </a:spcBef>
              <a:spcAft>
                <a:spcPts val="1000"/>
              </a:spcAft>
              <a:buNone/>
              <a:defRPr sz="1600" baseline="0">
                <a:solidFill>
                  <a:schemeClr val="tx1">
                    <a:lumMod val="65000"/>
                    <a:lumOff val="35000"/>
                  </a:schemeClr>
                </a:solidFill>
              </a:defRPr>
            </a:lvl1pPr>
            <a:lvl2pPr>
              <a:lnSpc>
                <a:spcPct val="130000"/>
              </a:lnSpc>
              <a:spcBef>
                <a:spcPts val="500"/>
              </a:spcBef>
              <a:spcAft>
                <a:spcPts val="1000"/>
              </a:spcAft>
              <a:defRPr sz="1400" baseline="0">
                <a:solidFill>
                  <a:schemeClr val="tx1">
                    <a:lumMod val="65000"/>
                    <a:lumOff val="35000"/>
                  </a:schemeClr>
                </a:solidFill>
              </a:defRPr>
            </a:lvl2pPr>
            <a:lvl3pPr>
              <a:lnSpc>
                <a:spcPct val="130000"/>
              </a:lnSpc>
              <a:spcAft>
                <a:spcPts val="1000"/>
              </a:spcAft>
              <a:defRPr sz="1200" baseline="0">
                <a:solidFill>
                  <a:schemeClr val="tx1">
                    <a:lumMod val="65000"/>
                    <a:lumOff val="35000"/>
                  </a:schemeClr>
                </a:solidFill>
              </a:defRPr>
            </a:lvl3pPr>
            <a:lvl4pPr>
              <a:lnSpc>
                <a:spcPct val="130000"/>
              </a:lnSpc>
              <a:spcAft>
                <a:spcPts val="1000"/>
              </a:spcAft>
              <a:defRPr sz="1100" baseline="0">
                <a:solidFill>
                  <a:schemeClr val="tx1">
                    <a:lumMod val="65000"/>
                    <a:lumOff val="35000"/>
                  </a:schemeClr>
                </a:solidFill>
              </a:defRPr>
            </a:lvl4pPr>
            <a:lvl5pPr>
              <a:lnSpc>
                <a:spcPct val="130000"/>
              </a:lnSpc>
              <a:spcAft>
                <a:spcPts val="1000"/>
              </a:spcAft>
              <a:defRPr sz="1100" baseline="0">
                <a:solidFill>
                  <a:schemeClr val="tx1">
                    <a:lumMod val="65000"/>
                    <a:lumOff val="3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baseline="0">
                <a:solidFill>
                  <a:schemeClr val="tx1">
                    <a:lumMod val="65000"/>
                    <a:lumOff val="35000"/>
                  </a:schemeClr>
                </a:solidFill>
              </a:defRPr>
            </a:lvl1pPr>
          </a:lstStyle>
          <a:p>
            <a:endParaRPr lang="en-US"/>
          </a:p>
        </p:txBody>
      </p:sp>
      <p:sp>
        <p:nvSpPr>
          <p:cNvPr id="5" name="Footer Placeholder 4"/>
          <p:cNvSpPr>
            <a:spLocks noGrp="1"/>
          </p:cNvSpPr>
          <p:nvPr>
            <p:ph type="ftr" sz="quarter" idx="11"/>
          </p:nvPr>
        </p:nvSpPr>
        <p:spPr/>
        <p:txBody>
          <a:bodyPr/>
          <a:lstStyle>
            <a:lvl1pPr>
              <a:defRPr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12"/>
          </p:nvPr>
        </p:nvSpPr>
        <p:spPr/>
        <p:txBody>
          <a:bodyPr/>
          <a:lstStyle>
            <a:lvl1pPr>
              <a:defRPr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16711" y="876724"/>
            <a:ext cx="10515600" cy="1325563"/>
          </a:xfrm>
        </p:spPr>
        <p:txBody>
          <a:bodyPr vert="horz" lIns="91440" tIns="45720" rIns="91440" bIns="45720" rtlCol="0" anchor="b">
            <a:normAutofit/>
          </a:bodyPr>
          <a:lstStyle>
            <a:lvl1pPr>
              <a:defRPr lang="en-US" sz="3600" b="0" dirty="0">
                <a:solidFill>
                  <a:schemeClr val="bg1"/>
                </a:solidFill>
                <a:latin typeface="Arial" panose="020B0604020202020204" pitchFamily="34" charset="0"/>
                <a:ea typeface="+mn-ea"/>
                <a:cs typeface="Arial" panose="020B0604020202020204" pitchFamily="34" charset="0"/>
              </a:defRPr>
            </a:lvl1pPr>
          </a:lstStyle>
          <a:p>
            <a:pPr marL="0" lvl="0" indent="0">
              <a:lnSpc>
                <a:spcPct val="90000"/>
              </a:lnSpc>
              <a:spcBef>
                <a:spcPct val="30000"/>
              </a:spcBef>
              <a:buFont typeface="Arial" panose="020B0604020202020204" pitchFamily="34" charset="0"/>
            </a:pPr>
            <a:r>
              <a:rPr lang="en-GB"/>
              <a:t>Click to edit Master title style</a:t>
            </a:r>
            <a:endParaRPr lang="en-US" dirty="0"/>
          </a:p>
        </p:txBody>
      </p:sp>
      <p:sp>
        <p:nvSpPr>
          <p:cNvPr id="13" name="Content Placeholder 3"/>
          <p:cNvSpPr>
            <a:spLocks noGrp="1"/>
          </p:cNvSpPr>
          <p:nvPr>
            <p:ph sz="half" idx="2"/>
          </p:nvPr>
        </p:nvSpPr>
        <p:spPr>
          <a:xfrm>
            <a:off x="541611" y="2560639"/>
            <a:ext cx="9442648" cy="3978275"/>
          </a:xfrm>
        </p:spPr>
        <p:txBody>
          <a:bodyPr vert="horz" lIns="91440" tIns="45720" rIns="91440" bIns="45720" rtlCol="0">
            <a:normAutofit/>
          </a:bodyPr>
          <a:lstStyle>
            <a:lvl1pPr>
              <a:lnSpc>
                <a:spcPts val="1800"/>
              </a:lnSpc>
              <a:spcBef>
                <a:spcPts val="1000"/>
              </a:spcBef>
              <a:spcAft>
                <a:spcPts val="1000"/>
              </a:spcAft>
              <a:defRPr lang="en-US" sz="2400" baseline="0" smtClean="0">
                <a:solidFill>
                  <a:schemeClr val="tx1">
                    <a:lumMod val="65000"/>
                    <a:lumOff val="3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GB"/>
              <a:t>Click to edit Master text styles</a:t>
            </a:r>
          </a:p>
        </p:txBody>
      </p:sp>
    </p:spTree>
    <p:extLst>
      <p:ext uri="{BB962C8B-B14F-4D97-AF65-F5344CB8AC3E}">
        <p14:creationId xmlns:p14="http://schemas.microsoft.com/office/powerpoint/2010/main" val="32071299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endParaRPr lang="en-US" dirty="0"/>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3" r:id="rId1"/>
    <p:sldLayoutId id="2147483662" r:id="rId2"/>
    <p:sldLayoutId id="2147483674" r:id="rId3"/>
  </p:sldLayoutIdLst>
  <p:hf hd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github.com/samtarmizi/laravel-spr/blob/f024cb1035331aa1e845db71e5321ba154016140/resources/views/trainings/edit.blade.php"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1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github.com/samtarmizi/laravel-spr/tree/master/database/seed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samtarmizi/laravel-spr/tree/master/database"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3.png"/><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4.pn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1.png"/><Relationship Id="rId4" Type="http://schemas.openxmlformats.org/officeDocument/2006/relationships/image" Target="../media/image2.jpeg"/></Relationships>
</file>

<file path=ppt/slides/_rels/slide4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9.png"/><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github.com/samtarmizi/laravel-spr/commit/f5e85dcda0efc4e48186691e3f330f6278dcee52"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65.png"/><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samtarmizi/laravel-spr/commit/6b0d8b3c64bd42c58af97fc49b2c48d983273f1d"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samtarmizi/laravel-spr/commit/7a5b5f3b643bcb8a265af3bb9f4e94e3aef95aa1" TargetMode="External"/><Relationship Id="rId2" Type="http://schemas.openxmlformats.org/officeDocument/2006/relationships/hyperlink" Target="https://github.com/samtarmizi/laravel-spr/commit/1c925853f61da081f0e3ce298e58a4a423b66040" TargetMode="External"/><Relationship Id="rId1" Type="http://schemas.openxmlformats.org/officeDocument/2006/relationships/slideLayout" Target="../slideLayouts/slideLayout2.xml"/><Relationship Id="rId4" Type="http://schemas.openxmlformats.org/officeDocument/2006/relationships/hyperlink" Target="https://github.com/samtarmizi/laravel-spr/commit/2513b55c65bc4d27afa5004144ee2c7d41b3cbd7"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jpeg"/><Relationship Id="rId4" Type="http://schemas.openxmlformats.org/officeDocument/2006/relationships/image" Target="../media/image1.tiff"/></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jpeg"/></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2.jpeg"/></Relationships>
</file>

<file path=ppt/slides/_rels/slide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8" y="1343771"/>
            <a:ext cx="9662643" cy="3220278"/>
          </a:xfrm>
        </p:spPr>
        <p:txBody>
          <a:bodyPr>
            <a:noAutofit/>
          </a:bodyPr>
          <a:lstStyle/>
          <a:p>
            <a:pPr algn="r"/>
            <a:r>
              <a:rPr lang="en-MY" sz="9600" b="1" dirty="0">
                <a:solidFill>
                  <a:schemeClr val="bg1"/>
                </a:solidFill>
              </a:rPr>
              <a:t>Laravel 01</a:t>
            </a:r>
            <a:r>
              <a:rPr lang="en-MY" sz="6000" b="1" dirty="0">
                <a:solidFill>
                  <a:schemeClr val="bg1"/>
                </a:solidFill>
              </a:rPr>
              <a:t> </a:t>
            </a:r>
            <a:br>
              <a:rPr lang="en-MY" sz="7200" b="1" dirty="0">
                <a:solidFill>
                  <a:schemeClr val="bg1"/>
                </a:solidFill>
              </a:rPr>
            </a:br>
            <a:r>
              <a:rPr lang="en-MY" sz="4000" b="1" dirty="0">
                <a:solidFill>
                  <a:schemeClr val="bg1"/>
                </a:solidFill>
              </a:rPr>
              <a:t>Pemula – Pertengahan</a:t>
            </a:r>
            <a:br>
              <a:rPr lang="en-MY" sz="4000" b="1" dirty="0">
                <a:solidFill>
                  <a:schemeClr val="bg1"/>
                </a:solidFill>
              </a:rPr>
            </a:br>
            <a:r>
              <a:rPr lang="en-MY" sz="4000" b="1" dirty="0">
                <a:solidFill>
                  <a:schemeClr val="bg1"/>
                </a:solidFill>
              </a:rPr>
              <a:t>bit.ly/fstmtube </a:t>
            </a: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3912041"/>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3912042"/>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3580242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3087-D288-9843-99B7-59B1B6C710AD}"/>
              </a:ext>
            </a:extLst>
          </p:cNvPr>
          <p:cNvSpPr>
            <a:spLocks noGrp="1"/>
          </p:cNvSpPr>
          <p:nvPr>
            <p:ph type="title"/>
          </p:nvPr>
        </p:nvSpPr>
        <p:spPr/>
        <p:txBody>
          <a:bodyPr/>
          <a:lstStyle/>
          <a:p>
            <a:r>
              <a:rPr lang="en-US" dirty="0"/>
              <a:t>Turn On </a:t>
            </a:r>
            <a:r>
              <a:rPr lang="en-US" dirty="0" err="1"/>
              <a:t>Laragon</a:t>
            </a:r>
            <a:endParaRPr lang="en-US" dirty="0"/>
          </a:p>
        </p:txBody>
      </p:sp>
      <p:pic>
        <p:nvPicPr>
          <p:cNvPr id="4" name="Content Placeholder 3" descr="A screenshot of a cell phone&#10;&#10;Description generated with very high confidence">
            <a:extLst>
              <a:ext uri="{FF2B5EF4-FFF2-40B4-BE49-F238E27FC236}">
                <a16:creationId xmlns:a16="http://schemas.microsoft.com/office/drawing/2014/main" id="{E4691549-1197-EE4B-9089-A23B3BBB1DA5}"/>
              </a:ext>
            </a:extLst>
          </p:cNvPr>
          <p:cNvPicPr>
            <a:picLocks noChangeAspect="1"/>
          </p:cNvPicPr>
          <p:nvPr/>
        </p:nvPicPr>
        <p:blipFill>
          <a:blip r:embed="rId2"/>
          <a:stretch>
            <a:fillRect/>
          </a:stretch>
        </p:blipFill>
        <p:spPr>
          <a:xfrm>
            <a:off x="604434" y="1551405"/>
            <a:ext cx="7424791" cy="4956048"/>
          </a:xfrm>
          <a:custGeom>
            <a:avLst/>
            <a:gdLst>
              <a:gd name="connsiteX0" fmla="*/ 497480 w 10607040"/>
              <a:gd name="connsiteY0" fmla="*/ 0 h 4956048"/>
              <a:gd name="connsiteX1" fmla="*/ 10607040 w 10607040"/>
              <a:gd name="connsiteY1" fmla="*/ 0 h 4956048"/>
              <a:gd name="connsiteX2" fmla="*/ 10607040 w 10607040"/>
              <a:gd name="connsiteY2" fmla="*/ 4485407 h 4956048"/>
              <a:gd name="connsiteX3" fmla="*/ 10131692 w 10607040"/>
              <a:gd name="connsiteY3" fmla="*/ 4956048 h 4956048"/>
              <a:gd name="connsiteX4" fmla="*/ 0 w 10607040"/>
              <a:gd name="connsiteY4" fmla="*/ 4956048 h 4956048"/>
              <a:gd name="connsiteX5" fmla="*/ 0 w 10607040"/>
              <a:gd name="connsiteY5" fmla="*/ 492554 h 49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
        <p:nvSpPr>
          <p:cNvPr id="5" name="TextBox 4">
            <a:extLst>
              <a:ext uri="{FF2B5EF4-FFF2-40B4-BE49-F238E27FC236}">
                <a16:creationId xmlns:a16="http://schemas.microsoft.com/office/drawing/2014/main" id="{A9D1FBD2-C60F-124E-AD0A-CF65F73AFD19}"/>
              </a:ext>
            </a:extLst>
          </p:cNvPr>
          <p:cNvSpPr txBox="1"/>
          <p:nvPr/>
        </p:nvSpPr>
        <p:spPr>
          <a:xfrm>
            <a:off x="8778240" y="2715065"/>
            <a:ext cx="2926080" cy="923330"/>
          </a:xfrm>
          <a:prstGeom prst="rect">
            <a:avLst/>
          </a:prstGeom>
          <a:noFill/>
        </p:spPr>
        <p:txBody>
          <a:bodyPr wrap="square" rtlCol="0">
            <a:spAutoFit/>
          </a:bodyPr>
          <a:lstStyle/>
          <a:p>
            <a:r>
              <a:rPr lang="en-US" dirty="0"/>
              <a:t>By default </a:t>
            </a:r>
            <a:r>
              <a:rPr lang="en-US" dirty="0" err="1"/>
              <a:t>Laragon</a:t>
            </a:r>
            <a:r>
              <a:rPr lang="en-US" dirty="0"/>
              <a:t> will served port 80 for Apache and port 3306 for DB</a:t>
            </a:r>
          </a:p>
        </p:txBody>
      </p:sp>
      <p:sp>
        <p:nvSpPr>
          <p:cNvPr id="3" name="Footer Placeholder 2">
            <a:extLst>
              <a:ext uri="{FF2B5EF4-FFF2-40B4-BE49-F238E27FC236}">
                <a16:creationId xmlns:a16="http://schemas.microsoft.com/office/drawing/2014/main" id="{5DBE6E71-67CF-46FB-A655-11F2D2E4BD2A}"/>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30DFB814-6E26-41EA-AD55-F14F6A0C908F}"/>
              </a:ext>
            </a:extLst>
          </p:cNvPr>
          <p:cNvSpPr>
            <a:spLocks noGrp="1"/>
          </p:cNvSpPr>
          <p:nvPr>
            <p:ph type="sldNum" sz="quarter" idx="12"/>
          </p:nvPr>
        </p:nvSpPr>
        <p:spPr/>
        <p:txBody>
          <a:bodyPr/>
          <a:lstStyle/>
          <a:p>
            <a:fld id="{9860EDB8-5305-433F-BE41-D7A86D811DB3}" type="slidenum">
              <a:rPr lang="en-US" smtClean="0"/>
              <a:pPr/>
              <a:t>10</a:t>
            </a:fld>
            <a:endParaRPr lang="en-US"/>
          </a:p>
        </p:txBody>
      </p:sp>
    </p:spTree>
    <p:extLst>
      <p:ext uri="{BB962C8B-B14F-4D97-AF65-F5344CB8AC3E}">
        <p14:creationId xmlns:p14="http://schemas.microsoft.com/office/powerpoint/2010/main" val="22403777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9A1-34FF-4E3B-A82C-FC10FA1E8DBE}"/>
              </a:ext>
            </a:extLst>
          </p:cNvPr>
          <p:cNvSpPr>
            <a:spLocks noGrp="1"/>
          </p:cNvSpPr>
          <p:nvPr>
            <p:ph type="title"/>
          </p:nvPr>
        </p:nvSpPr>
        <p:spPr/>
        <p:txBody>
          <a:bodyPr/>
          <a:lstStyle/>
          <a:p>
            <a:r>
              <a:rPr lang="en-MY" dirty="0"/>
              <a:t>FONTAWESOME IN  SIMPLE HTML</a:t>
            </a:r>
          </a:p>
        </p:txBody>
      </p:sp>
      <p:sp>
        <p:nvSpPr>
          <p:cNvPr id="4" name="Footer Placeholder 3">
            <a:extLst>
              <a:ext uri="{FF2B5EF4-FFF2-40B4-BE49-F238E27FC236}">
                <a16:creationId xmlns:a16="http://schemas.microsoft.com/office/drawing/2014/main" id="{8BE06E8F-22EB-4393-9358-077DAF6FCC3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4061319-0254-48F4-973A-816FABE49BA3}"/>
              </a:ext>
            </a:extLst>
          </p:cNvPr>
          <p:cNvSpPr>
            <a:spLocks noGrp="1"/>
          </p:cNvSpPr>
          <p:nvPr>
            <p:ph type="sldNum" sz="quarter" idx="12"/>
          </p:nvPr>
        </p:nvSpPr>
        <p:spPr/>
        <p:txBody>
          <a:bodyPr/>
          <a:lstStyle/>
          <a:p>
            <a:fld id="{9860EDB8-5305-433F-BE41-D7A86D811DB3}" type="slidenum">
              <a:rPr lang="en-US" smtClean="0"/>
              <a:pPr/>
              <a:t>100</a:t>
            </a:fld>
            <a:endParaRPr lang="en-US"/>
          </a:p>
        </p:txBody>
      </p:sp>
      <p:pic>
        <p:nvPicPr>
          <p:cNvPr id="6" name="Picture 5">
            <a:extLst>
              <a:ext uri="{FF2B5EF4-FFF2-40B4-BE49-F238E27FC236}">
                <a16:creationId xmlns:a16="http://schemas.microsoft.com/office/drawing/2014/main" id="{3108D94D-7B31-4809-8FE7-8485FF0A85A1}"/>
              </a:ext>
            </a:extLst>
          </p:cNvPr>
          <p:cNvPicPr>
            <a:picLocks noChangeAspect="1"/>
          </p:cNvPicPr>
          <p:nvPr/>
        </p:nvPicPr>
        <p:blipFill rotWithShape="1">
          <a:blip r:embed="rId2"/>
          <a:srcRect t="16001" r="15250" b="4933"/>
          <a:stretch/>
        </p:blipFill>
        <p:spPr>
          <a:xfrm>
            <a:off x="1254846" y="1208868"/>
            <a:ext cx="10332720" cy="5422392"/>
          </a:xfrm>
          <a:prstGeom prst="rect">
            <a:avLst/>
          </a:prstGeom>
        </p:spPr>
      </p:pic>
    </p:spTree>
    <p:extLst>
      <p:ext uri="{BB962C8B-B14F-4D97-AF65-F5344CB8AC3E}">
        <p14:creationId xmlns:p14="http://schemas.microsoft.com/office/powerpoint/2010/main" val="636508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771E-B4DD-4194-A7FF-D6F5292115C4}"/>
              </a:ext>
            </a:extLst>
          </p:cNvPr>
          <p:cNvSpPr>
            <a:spLocks noGrp="1"/>
          </p:cNvSpPr>
          <p:nvPr>
            <p:ph type="title"/>
          </p:nvPr>
        </p:nvSpPr>
        <p:spPr/>
        <p:txBody>
          <a:bodyPr/>
          <a:lstStyle/>
          <a:p>
            <a:r>
              <a:rPr lang="en-MY" dirty="0"/>
              <a:t>Import font-awesome from CDN</a:t>
            </a:r>
          </a:p>
        </p:txBody>
      </p:sp>
      <p:sp>
        <p:nvSpPr>
          <p:cNvPr id="3" name="Content Placeholder 2">
            <a:extLst>
              <a:ext uri="{FF2B5EF4-FFF2-40B4-BE49-F238E27FC236}">
                <a16:creationId xmlns:a16="http://schemas.microsoft.com/office/drawing/2014/main" id="{B6DA8C7F-CA84-4869-A4FA-5BAC61C157A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2D0C57C-8F43-47A3-AF84-590E8C63B9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236B92C-FCDD-4DE6-B6B5-1E8976FB6497}"/>
              </a:ext>
            </a:extLst>
          </p:cNvPr>
          <p:cNvSpPr>
            <a:spLocks noGrp="1"/>
          </p:cNvSpPr>
          <p:nvPr>
            <p:ph type="sldNum" sz="quarter" idx="12"/>
          </p:nvPr>
        </p:nvSpPr>
        <p:spPr/>
        <p:txBody>
          <a:bodyPr/>
          <a:lstStyle/>
          <a:p>
            <a:fld id="{9860EDB8-5305-433F-BE41-D7A86D811DB3}" type="slidenum">
              <a:rPr lang="en-US" smtClean="0"/>
              <a:pPr/>
              <a:t>101</a:t>
            </a:fld>
            <a:endParaRPr lang="en-US"/>
          </a:p>
        </p:txBody>
      </p:sp>
      <p:pic>
        <p:nvPicPr>
          <p:cNvPr id="6" name="Picture 5">
            <a:extLst>
              <a:ext uri="{FF2B5EF4-FFF2-40B4-BE49-F238E27FC236}">
                <a16:creationId xmlns:a16="http://schemas.microsoft.com/office/drawing/2014/main" id="{689AA5EB-5BC5-4B6E-8D03-930905FC7D4A}"/>
              </a:ext>
            </a:extLst>
          </p:cNvPr>
          <p:cNvPicPr>
            <a:picLocks noChangeAspect="1"/>
          </p:cNvPicPr>
          <p:nvPr/>
        </p:nvPicPr>
        <p:blipFill>
          <a:blip r:embed="rId2"/>
          <a:stretch>
            <a:fillRect/>
          </a:stretch>
        </p:blipFill>
        <p:spPr>
          <a:xfrm>
            <a:off x="982717" y="1208868"/>
            <a:ext cx="7594775" cy="5670661"/>
          </a:xfrm>
          <a:prstGeom prst="rect">
            <a:avLst/>
          </a:prstGeom>
        </p:spPr>
      </p:pic>
      <p:sp>
        <p:nvSpPr>
          <p:cNvPr id="7" name="Rectangle: Rounded Corners 6">
            <a:extLst>
              <a:ext uri="{FF2B5EF4-FFF2-40B4-BE49-F238E27FC236}">
                <a16:creationId xmlns:a16="http://schemas.microsoft.com/office/drawing/2014/main" id="{5D95A101-6FE8-4F14-A08B-FA37F873379B}"/>
              </a:ext>
            </a:extLst>
          </p:cNvPr>
          <p:cNvSpPr/>
          <p:nvPr/>
        </p:nvSpPr>
        <p:spPr>
          <a:xfrm>
            <a:off x="411480" y="2066544"/>
            <a:ext cx="8357616" cy="7223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7483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C50C-59AE-4C3E-B00E-E37A34BCF2E6}"/>
              </a:ext>
            </a:extLst>
          </p:cNvPr>
          <p:cNvSpPr>
            <a:spLocks noGrp="1"/>
          </p:cNvSpPr>
          <p:nvPr>
            <p:ph type="title"/>
          </p:nvPr>
        </p:nvSpPr>
        <p:spPr/>
        <p:txBody>
          <a:bodyPr/>
          <a:lstStyle/>
          <a:p>
            <a:r>
              <a:rPr lang="en-MY" dirty="0"/>
              <a:t>Tag: &lt;i&gt;&lt;/i&gt;</a:t>
            </a:r>
          </a:p>
        </p:txBody>
      </p:sp>
      <p:sp>
        <p:nvSpPr>
          <p:cNvPr id="3" name="Content Placeholder 2">
            <a:extLst>
              <a:ext uri="{FF2B5EF4-FFF2-40B4-BE49-F238E27FC236}">
                <a16:creationId xmlns:a16="http://schemas.microsoft.com/office/drawing/2014/main" id="{10AF6492-BE66-4E89-9666-66BAE84228B4}"/>
              </a:ext>
            </a:extLst>
          </p:cNvPr>
          <p:cNvSpPr>
            <a:spLocks noGrp="1"/>
          </p:cNvSpPr>
          <p:nvPr>
            <p:ph idx="1"/>
          </p:nvPr>
        </p:nvSpPr>
        <p:spPr>
          <a:xfrm>
            <a:off x="838201" y="1825625"/>
            <a:ext cx="5681471" cy="4351338"/>
          </a:xfrm>
        </p:spPr>
        <p:txBody>
          <a:bodyPr>
            <a:normAutofit fontScale="92500"/>
          </a:bodyPr>
          <a:lstStyle/>
          <a:p>
            <a:r>
              <a:rPr lang="it-IT" sz="2800" dirty="0"/>
              <a:t>&lt;i class="fa fa-file-text"&gt;&lt;/i&gt;</a:t>
            </a:r>
          </a:p>
          <a:p>
            <a:endParaRPr lang="it-IT" sz="2800" dirty="0"/>
          </a:p>
          <a:p>
            <a:r>
              <a:rPr lang="en-US" sz="2800" dirty="0"/>
              <a:t>&lt;p&gt;Used on a button:&lt;/p&gt;</a:t>
            </a:r>
          </a:p>
          <a:p>
            <a:r>
              <a:rPr lang="en-US" sz="2800" dirty="0"/>
              <a:t>&lt;button&gt;</a:t>
            </a:r>
          </a:p>
          <a:p>
            <a:r>
              <a:rPr lang="en-US" sz="2800" dirty="0"/>
              <a:t>Show </a:t>
            </a:r>
            <a:r>
              <a:rPr lang="en-US" sz="2800" b="1" dirty="0">
                <a:solidFill>
                  <a:srgbClr val="FF0000"/>
                </a:solidFill>
              </a:rPr>
              <a:t>&lt;i class="fa fa-file-text"&gt;&lt;/i&gt;</a:t>
            </a:r>
          </a:p>
          <a:p>
            <a:r>
              <a:rPr lang="en-US" sz="2800" dirty="0"/>
              <a:t>&lt;/button&gt;</a:t>
            </a:r>
            <a:endParaRPr lang="it-IT" sz="2800" dirty="0"/>
          </a:p>
          <a:p>
            <a:endParaRPr lang="en-MY" dirty="0"/>
          </a:p>
        </p:txBody>
      </p:sp>
      <p:sp>
        <p:nvSpPr>
          <p:cNvPr id="4" name="Footer Placeholder 3">
            <a:extLst>
              <a:ext uri="{FF2B5EF4-FFF2-40B4-BE49-F238E27FC236}">
                <a16:creationId xmlns:a16="http://schemas.microsoft.com/office/drawing/2014/main" id="{34FB90B7-4531-42CD-8CB4-BB270322DBF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21F07E-3DD0-4740-B634-EEF5BEEBED34}"/>
              </a:ext>
            </a:extLst>
          </p:cNvPr>
          <p:cNvSpPr>
            <a:spLocks noGrp="1"/>
          </p:cNvSpPr>
          <p:nvPr>
            <p:ph type="sldNum" sz="quarter" idx="12"/>
          </p:nvPr>
        </p:nvSpPr>
        <p:spPr/>
        <p:txBody>
          <a:bodyPr/>
          <a:lstStyle/>
          <a:p>
            <a:fld id="{9860EDB8-5305-433F-BE41-D7A86D811DB3}" type="slidenum">
              <a:rPr lang="en-US" smtClean="0"/>
              <a:pPr/>
              <a:t>102</a:t>
            </a:fld>
            <a:endParaRPr lang="en-US"/>
          </a:p>
        </p:txBody>
      </p:sp>
      <p:pic>
        <p:nvPicPr>
          <p:cNvPr id="6" name="Picture 5">
            <a:extLst>
              <a:ext uri="{FF2B5EF4-FFF2-40B4-BE49-F238E27FC236}">
                <a16:creationId xmlns:a16="http://schemas.microsoft.com/office/drawing/2014/main" id="{EC0703E3-B9FD-4D02-A73A-DEEDB0AB55AF}"/>
              </a:ext>
            </a:extLst>
          </p:cNvPr>
          <p:cNvPicPr>
            <a:picLocks noChangeAspect="1"/>
          </p:cNvPicPr>
          <p:nvPr/>
        </p:nvPicPr>
        <p:blipFill>
          <a:blip r:embed="rId2"/>
          <a:stretch>
            <a:fillRect/>
          </a:stretch>
        </p:blipFill>
        <p:spPr>
          <a:xfrm>
            <a:off x="6618491" y="1388258"/>
            <a:ext cx="5310553" cy="5070528"/>
          </a:xfrm>
          <a:prstGeom prst="rect">
            <a:avLst/>
          </a:prstGeom>
          <a:ln w="22225">
            <a:solidFill>
              <a:schemeClr val="accent1"/>
            </a:solidFill>
          </a:ln>
        </p:spPr>
      </p:pic>
      <p:cxnSp>
        <p:nvCxnSpPr>
          <p:cNvPr id="8" name="Straight Arrow Connector 7">
            <a:extLst>
              <a:ext uri="{FF2B5EF4-FFF2-40B4-BE49-F238E27FC236}">
                <a16:creationId xmlns:a16="http://schemas.microsoft.com/office/drawing/2014/main" id="{2781F0C3-4092-4072-AC87-34EC8164FD06}"/>
              </a:ext>
            </a:extLst>
          </p:cNvPr>
          <p:cNvCxnSpPr>
            <a:cxnSpLocks/>
          </p:cNvCxnSpPr>
          <p:nvPr/>
        </p:nvCxnSpPr>
        <p:spPr>
          <a:xfrm>
            <a:off x="5010912" y="4032504"/>
            <a:ext cx="28437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509A05D-F0F2-4611-AF82-9DE2721BBFEC}"/>
              </a:ext>
            </a:extLst>
          </p:cNvPr>
          <p:cNvCxnSpPr/>
          <p:nvPr/>
        </p:nvCxnSpPr>
        <p:spPr>
          <a:xfrm flipV="1">
            <a:off x="5020056" y="4032504"/>
            <a:ext cx="0" cy="658368"/>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1368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74E8-F658-4251-9F19-0CA896441874}"/>
              </a:ext>
            </a:extLst>
          </p:cNvPr>
          <p:cNvSpPr>
            <a:spLocks noGrp="1"/>
          </p:cNvSpPr>
          <p:nvPr>
            <p:ph type="title"/>
          </p:nvPr>
        </p:nvSpPr>
        <p:spPr/>
        <p:txBody>
          <a:bodyPr/>
          <a:lstStyle/>
          <a:p>
            <a:r>
              <a:rPr lang="en-MY" dirty="0"/>
              <a:t>Import font-awesome CDN in Laravel layout</a:t>
            </a:r>
          </a:p>
        </p:txBody>
      </p:sp>
      <p:sp>
        <p:nvSpPr>
          <p:cNvPr id="4" name="Footer Placeholder 3">
            <a:extLst>
              <a:ext uri="{FF2B5EF4-FFF2-40B4-BE49-F238E27FC236}">
                <a16:creationId xmlns:a16="http://schemas.microsoft.com/office/drawing/2014/main" id="{91B8C3C5-AE23-473E-974B-9FE64F12180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35ADFAAD-E8F5-41E0-B7D4-FC2DC853E443}"/>
              </a:ext>
            </a:extLst>
          </p:cNvPr>
          <p:cNvSpPr>
            <a:spLocks noGrp="1"/>
          </p:cNvSpPr>
          <p:nvPr>
            <p:ph type="sldNum" sz="quarter" idx="12"/>
          </p:nvPr>
        </p:nvSpPr>
        <p:spPr/>
        <p:txBody>
          <a:bodyPr/>
          <a:lstStyle/>
          <a:p>
            <a:fld id="{9860EDB8-5305-433F-BE41-D7A86D811DB3}" type="slidenum">
              <a:rPr lang="en-US" smtClean="0"/>
              <a:pPr/>
              <a:t>103</a:t>
            </a:fld>
            <a:endParaRPr lang="en-US"/>
          </a:p>
        </p:txBody>
      </p:sp>
      <p:pic>
        <p:nvPicPr>
          <p:cNvPr id="6" name="Picture 5">
            <a:extLst>
              <a:ext uri="{FF2B5EF4-FFF2-40B4-BE49-F238E27FC236}">
                <a16:creationId xmlns:a16="http://schemas.microsoft.com/office/drawing/2014/main" id="{DAD326B7-F7A1-467B-B382-1C2CFD7B255F}"/>
              </a:ext>
            </a:extLst>
          </p:cNvPr>
          <p:cNvPicPr>
            <a:picLocks noChangeAspect="1"/>
          </p:cNvPicPr>
          <p:nvPr/>
        </p:nvPicPr>
        <p:blipFill>
          <a:blip r:embed="rId2"/>
          <a:stretch>
            <a:fillRect/>
          </a:stretch>
        </p:blipFill>
        <p:spPr>
          <a:xfrm>
            <a:off x="0" y="2171783"/>
            <a:ext cx="12192000" cy="2514433"/>
          </a:xfrm>
          <a:prstGeom prst="rect">
            <a:avLst/>
          </a:prstGeom>
        </p:spPr>
      </p:pic>
    </p:spTree>
    <p:extLst>
      <p:ext uri="{BB962C8B-B14F-4D97-AF65-F5344CB8AC3E}">
        <p14:creationId xmlns:p14="http://schemas.microsoft.com/office/powerpoint/2010/main" val="20146510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2CD-33FB-4440-80ED-83280C260A41}"/>
              </a:ext>
            </a:extLst>
          </p:cNvPr>
          <p:cNvSpPr>
            <a:spLocks noGrp="1"/>
          </p:cNvSpPr>
          <p:nvPr>
            <p:ph type="title"/>
          </p:nvPr>
        </p:nvSpPr>
        <p:spPr/>
        <p:txBody>
          <a:bodyPr/>
          <a:lstStyle/>
          <a:p>
            <a:pPr marL="285750" indent="-285750">
              <a:buFont typeface="Arial" panose="020B0604020202020204" pitchFamily="34" charset="0"/>
              <a:buChar char="•"/>
            </a:pPr>
            <a:r>
              <a:rPr lang="en-MY" b="1" dirty="0"/>
              <a:t>https://www.bootstrapcdn.com/fontawesome/</a:t>
            </a:r>
          </a:p>
        </p:txBody>
      </p:sp>
      <p:sp>
        <p:nvSpPr>
          <p:cNvPr id="4" name="Footer Placeholder 3">
            <a:extLst>
              <a:ext uri="{FF2B5EF4-FFF2-40B4-BE49-F238E27FC236}">
                <a16:creationId xmlns:a16="http://schemas.microsoft.com/office/drawing/2014/main" id="{49D4055F-AABB-4971-B264-8E230EB9F6E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E1EE6B-307B-4A7B-8903-F963E60D5DE5}"/>
              </a:ext>
            </a:extLst>
          </p:cNvPr>
          <p:cNvSpPr>
            <a:spLocks noGrp="1"/>
          </p:cNvSpPr>
          <p:nvPr>
            <p:ph type="sldNum" sz="quarter" idx="12"/>
          </p:nvPr>
        </p:nvSpPr>
        <p:spPr/>
        <p:txBody>
          <a:bodyPr/>
          <a:lstStyle/>
          <a:p>
            <a:fld id="{9860EDB8-5305-433F-BE41-D7A86D811DB3}" type="slidenum">
              <a:rPr lang="en-US" smtClean="0"/>
              <a:pPr/>
              <a:t>104</a:t>
            </a:fld>
            <a:endParaRPr lang="en-US"/>
          </a:p>
        </p:txBody>
      </p:sp>
      <p:pic>
        <p:nvPicPr>
          <p:cNvPr id="6" name="Picture 5">
            <a:extLst>
              <a:ext uri="{FF2B5EF4-FFF2-40B4-BE49-F238E27FC236}">
                <a16:creationId xmlns:a16="http://schemas.microsoft.com/office/drawing/2014/main" id="{7E681232-D97D-4951-83A4-F3EC4146769D}"/>
              </a:ext>
            </a:extLst>
          </p:cNvPr>
          <p:cNvPicPr>
            <a:picLocks noChangeAspect="1"/>
          </p:cNvPicPr>
          <p:nvPr/>
        </p:nvPicPr>
        <p:blipFill>
          <a:blip r:embed="rId2"/>
          <a:stretch>
            <a:fillRect/>
          </a:stretch>
        </p:blipFill>
        <p:spPr>
          <a:xfrm>
            <a:off x="3585440" y="1162642"/>
            <a:ext cx="7305063" cy="5695358"/>
          </a:xfrm>
          <a:prstGeom prst="rect">
            <a:avLst/>
          </a:prstGeom>
        </p:spPr>
      </p:pic>
    </p:spTree>
    <p:extLst>
      <p:ext uri="{BB962C8B-B14F-4D97-AF65-F5344CB8AC3E}">
        <p14:creationId xmlns:p14="http://schemas.microsoft.com/office/powerpoint/2010/main" val="34914013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9FBE-52E7-48A6-A30B-323E9A4DC54D}"/>
              </a:ext>
            </a:extLst>
          </p:cNvPr>
          <p:cNvSpPr>
            <a:spLocks noGrp="1"/>
          </p:cNvSpPr>
          <p:nvPr>
            <p:ph type="title"/>
          </p:nvPr>
        </p:nvSpPr>
        <p:spPr/>
        <p:txBody>
          <a:bodyPr/>
          <a:lstStyle/>
          <a:p>
            <a:r>
              <a:rPr lang="en-MY" dirty="0"/>
              <a:t>Implement in buttons</a:t>
            </a:r>
          </a:p>
        </p:txBody>
      </p:sp>
      <p:sp>
        <p:nvSpPr>
          <p:cNvPr id="4" name="Footer Placeholder 3">
            <a:extLst>
              <a:ext uri="{FF2B5EF4-FFF2-40B4-BE49-F238E27FC236}">
                <a16:creationId xmlns:a16="http://schemas.microsoft.com/office/drawing/2014/main" id="{329E250E-B9B8-41C6-853D-01BED5EADED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FDE16E-154F-4B3F-AD10-CA70E247473C}"/>
              </a:ext>
            </a:extLst>
          </p:cNvPr>
          <p:cNvSpPr>
            <a:spLocks noGrp="1"/>
          </p:cNvSpPr>
          <p:nvPr>
            <p:ph type="sldNum" sz="quarter" idx="12"/>
          </p:nvPr>
        </p:nvSpPr>
        <p:spPr/>
        <p:txBody>
          <a:bodyPr/>
          <a:lstStyle/>
          <a:p>
            <a:fld id="{9860EDB8-5305-433F-BE41-D7A86D811DB3}" type="slidenum">
              <a:rPr lang="en-US" smtClean="0"/>
              <a:pPr/>
              <a:t>105</a:t>
            </a:fld>
            <a:endParaRPr lang="en-US"/>
          </a:p>
        </p:txBody>
      </p:sp>
      <p:pic>
        <p:nvPicPr>
          <p:cNvPr id="6" name="Picture 5">
            <a:extLst>
              <a:ext uri="{FF2B5EF4-FFF2-40B4-BE49-F238E27FC236}">
                <a16:creationId xmlns:a16="http://schemas.microsoft.com/office/drawing/2014/main" id="{EE0F76F6-20E9-4D85-B9A9-C13AE122DD00}"/>
              </a:ext>
            </a:extLst>
          </p:cNvPr>
          <p:cNvPicPr>
            <a:picLocks noChangeAspect="1"/>
          </p:cNvPicPr>
          <p:nvPr/>
        </p:nvPicPr>
        <p:blipFill>
          <a:blip r:embed="rId2"/>
          <a:stretch>
            <a:fillRect/>
          </a:stretch>
        </p:blipFill>
        <p:spPr>
          <a:xfrm>
            <a:off x="2962656" y="1114770"/>
            <a:ext cx="7776029" cy="5743229"/>
          </a:xfrm>
          <a:prstGeom prst="rect">
            <a:avLst/>
          </a:prstGeom>
        </p:spPr>
      </p:pic>
    </p:spTree>
    <p:extLst>
      <p:ext uri="{BB962C8B-B14F-4D97-AF65-F5344CB8AC3E}">
        <p14:creationId xmlns:p14="http://schemas.microsoft.com/office/powerpoint/2010/main" val="24305857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106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2056950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p:spPr>
        <p:txBody>
          <a:bodyPr>
            <a:noAutofit/>
          </a:bodyPr>
          <a:lstStyle/>
          <a:p>
            <a:pPr algn="r"/>
            <a:r>
              <a:rPr lang="en-MY" sz="9600" b="1" dirty="0">
                <a:solidFill>
                  <a:schemeClr val="bg1"/>
                </a:solidFill>
              </a:rPr>
              <a:t>Laravel t15</a:t>
            </a:r>
            <a:r>
              <a:rPr lang="en-MY" sz="6000" b="1" dirty="0">
                <a:solidFill>
                  <a:schemeClr val="bg1"/>
                </a:solidFill>
              </a:rPr>
              <a:t> </a:t>
            </a:r>
            <a:br>
              <a:rPr lang="en-MY" sz="7200" b="1" dirty="0">
                <a:solidFill>
                  <a:schemeClr val="bg1"/>
                </a:solidFill>
              </a:rPr>
            </a:br>
            <a:r>
              <a:rPr lang="en-MY" sz="5400" b="1" dirty="0">
                <a:solidFill>
                  <a:schemeClr val="bg1"/>
                </a:solidFill>
              </a:rPr>
              <a:t>Edit records </a:t>
            </a:r>
            <a:br>
              <a:rPr lang="en-MY" sz="4000" b="1" dirty="0">
                <a:solidFill>
                  <a:schemeClr val="bg1"/>
                </a:solidFill>
              </a:rPr>
            </a:br>
            <a:r>
              <a:rPr lang="en-MY" sz="4000" b="1" dirty="0">
                <a:solidFill>
                  <a:schemeClr val="bg1"/>
                </a:solidFill>
              </a:rPr>
              <a:t>(Kemaskini data </a:t>
            </a:r>
            <a:br>
              <a:rPr lang="en-MY" sz="4000" b="1" dirty="0">
                <a:solidFill>
                  <a:schemeClr val="bg1"/>
                </a:solidFill>
              </a:rPr>
            </a:br>
            <a:r>
              <a:rPr lang="en-MY" sz="4000" b="1" dirty="0">
                <a:solidFill>
                  <a:schemeClr val="bg1"/>
                </a:solidFill>
              </a:rPr>
              <a:t>dalam rekod)</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39488843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3/31/2020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108</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688336" y="1689315"/>
            <a:ext cx="2480348" cy="461665"/>
          </a:xfrm>
          <a:prstGeom prst="rect">
            <a:avLst/>
          </a:prstGeom>
          <a:solidFill>
            <a:schemeClr val="bg1"/>
          </a:solidFill>
        </p:spPr>
        <p:txBody>
          <a:bodyPr wrap="square" rtlCol="0">
            <a:spAutoFit/>
          </a:bodyPr>
          <a:lstStyle/>
          <a:p>
            <a:r>
              <a:rPr lang="en-MY" sz="2400" b="1" dirty="0"/>
              <a:t>Index (choose )</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bg1"/>
          </a:solidFill>
        </p:spPr>
        <p:txBody>
          <a:bodyPr wrap="square" rtlCol="0">
            <a:spAutoFit/>
          </a:bodyPr>
          <a:lstStyle/>
          <a:p>
            <a:r>
              <a:rPr lang="en-MY" sz="2400" b="1" dirty="0">
                <a:solidFill>
                  <a:schemeClr val="bg1"/>
                </a:solidFill>
              </a:rPr>
              <a:t>           </a:t>
            </a:r>
            <a:r>
              <a:rPr lang="en-MY" sz="2400" b="1" dirty="0"/>
              <a:t>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bg1"/>
          </a:solidFill>
        </p:spPr>
        <p:txBody>
          <a:bodyPr wrap="square" rtlCol="0">
            <a:spAutoFit/>
          </a:bodyPr>
          <a:lstStyle/>
          <a:p>
            <a:r>
              <a:rPr lang="en-MY" sz="2400" b="1" dirty="0"/>
              <a:t>           id</a:t>
            </a:r>
          </a:p>
        </p:txBody>
      </p:sp>
      <p:sp>
        <p:nvSpPr>
          <p:cNvPr id="12" name="TextBox 11">
            <a:extLst>
              <a:ext uri="{FF2B5EF4-FFF2-40B4-BE49-F238E27FC236}">
                <a16:creationId xmlns:a16="http://schemas.microsoft.com/office/drawing/2014/main" id="{428D69AD-8836-4E3F-B75D-FAB56D009836}"/>
              </a:ext>
            </a:extLst>
          </p:cNvPr>
          <p:cNvSpPr txBox="1"/>
          <p:nvPr/>
        </p:nvSpPr>
        <p:spPr>
          <a:xfrm>
            <a:off x="5596852" y="3364819"/>
            <a:ext cx="2480348" cy="461665"/>
          </a:xfrm>
          <a:prstGeom prst="rect">
            <a:avLst/>
          </a:prstGeom>
          <a:solidFill>
            <a:schemeClr val="bg1"/>
          </a:solidFill>
        </p:spPr>
        <p:txBody>
          <a:bodyPr wrap="square" rtlCol="0">
            <a:spAutoFit/>
          </a:bodyPr>
          <a:lstStyle/>
          <a:p>
            <a:r>
              <a:rPr lang="en-MY" sz="2400" b="1" dirty="0"/>
              <a:t>Edit (form)</a:t>
            </a:r>
          </a:p>
        </p:txBody>
      </p:sp>
      <p:sp>
        <p:nvSpPr>
          <p:cNvPr id="13" name="TextBox 12">
            <a:extLst>
              <a:ext uri="{FF2B5EF4-FFF2-40B4-BE49-F238E27FC236}">
                <a16:creationId xmlns:a16="http://schemas.microsoft.com/office/drawing/2014/main" id="{DC407CB7-91BD-4633-985E-5963254402F2}"/>
              </a:ext>
            </a:extLst>
          </p:cNvPr>
          <p:cNvSpPr txBox="1"/>
          <p:nvPr/>
        </p:nvSpPr>
        <p:spPr>
          <a:xfrm>
            <a:off x="8475326" y="5419877"/>
            <a:ext cx="2480348" cy="461665"/>
          </a:xfrm>
          <a:prstGeom prst="rect">
            <a:avLst/>
          </a:prstGeom>
          <a:solidFill>
            <a:schemeClr val="bg1"/>
          </a:solidFill>
        </p:spPr>
        <p:txBody>
          <a:bodyPr wrap="square" rtlCol="0">
            <a:spAutoFit/>
          </a:bodyPr>
          <a:lstStyle/>
          <a:p>
            <a:r>
              <a:rPr lang="en-MY" sz="2400" b="1" dirty="0"/>
              <a:t>Update (save)</a:t>
            </a:r>
          </a:p>
        </p:txBody>
      </p:sp>
    </p:spTree>
    <p:extLst>
      <p:ext uri="{BB962C8B-B14F-4D97-AF65-F5344CB8AC3E}">
        <p14:creationId xmlns:p14="http://schemas.microsoft.com/office/powerpoint/2010/main" val="34668871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Edit</a:t>
            </a:r>
          </a:p>
        </p:txBody>
      </p:sp>
      <p:pic>
        <p:nvPicPr>
          <p:cNvPr id="3" name="Picture 2">
            <a:extLst>
              <a:ext uri="{FF2B5EF4-FFF2-40B4-BE49-F238E27FC236}">
                <a16:creationId xmlns:a16="http://schemas.microsoft.com/office/drawing/2014/main" id="{5A46546F-A1FE-E740-B2DD-8FF53A12D559}"/>
              </a:ext>
            </a:extLst>
          </p:cNvPr>
          <p:cNvPicPr>
            <a:picLocks noChangeAspect="1"/>
          </p:cNvPicPr>
          <p:nvPr/>
        </p:nvPicPr>
        <p:blipFill>
          <a:blip r:embed="rId2"/>
          <a:stretch>
            <a:fillRect/>
          </a:stretch>
        </p:blipFill>
        <p:spPr>
          <a:xfrm>
            <a:off x="2576130" y="4781988"/>
            <a:ext cx="6268577" cy="1170545"/>
          </a:xfrm>
          <a:prstGeom prst="rect">
            <a:avLst/>
          </a:prstGeom>
        </p:spPr>
      </p:pic>
      <p:pic>
        <p:nvPicPr>
          <p:cNvPr id="4" name="Picture 3">
            <a:extLst>
              <a:ext uri="{FF2B5EF4-FFF2-40B4-BE49-F238E27FC236}">
                <a16:creationId xmlns:a16="http://schemas.microsoft.com/office/drawing/2014/main" id="{7C96B12C-CF4F-A24D-B794-F84C1540DFBC}"/>
              </a:ext>
            </a:extLst>
          </p:cNvPr>
          <p:cNvPicPr>
            <a:picLocks noChangeAspect="1"/>
          </p:cNvPicPr>
          <p:nvPr/>
        </p:nvPicPr>
        <p:blipFill>
          <a:blip r:embed="rId3"/>
          <a:stretch>
            <a:fillRect/>
          </a:stretch>
        </p:blipFill>
        <p:spPr>
          <a:xfrm>
            <a:off x="361512" y="1340288"/>
            <a:ext cx="10375900" cy="3441700"/>
          </a:xfrm>
          <a:prstGeom prst="rect">
            <a:avLst/>
          </a:prstGeom>
        </p:spPr>
      </p:pic>
      <p:sp>
        <p:nvSpPr>
          <p:cNvPr id="5" name="Footer Placeholder 4">
            <a:extLst>
              <a:ext uri="{FF2B5EF4-FFF2-40B4-BE49-F238E27FC236}">
                <a16:creationId xmlns:a16="http://schemas.microsoft.com/office/drawing/2014/main" id="{DFD6E24B-B921-4AA9-B4C5-B2D0B2F98E58}"/>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AAF9E3EB-DB7F-463D-8946-4B67BB37A73D}"/>
              </a:ext>
            </a:extLst>
          </p:cNvPr>
          <p:cNvSpPr>
            <a:spLocks noGrp="1"/>
          </p:cNvSpPr>
          <p:nvPr>
            <p:ph type="sldNum" sz="quarter" idx="12"/>
          </p:nvPr>
        </p:nvSpPr>
        <p:spPr/>
        <p:txBody>
          <a:bodyPr/>
          <a:lstStyle/>
          <a:p>
            <a:fld id="{9860EDB8-5305-433F-BE41-D7A86D811DB3}" type="slidenum">
              <a:rPr lang="en-US" smtClean="0"/>
              <a:pPr/>
              <a:t>109</a:t>
            </a:fld>
            <a:endParaRPr lang="en-US"/>
          </a:p>
        </p:txBody>
      </p:sp>
    </p:spTree>
    <p:extLst>
      <p:ext uri="{BB962C8B-B14F-4D97-AF65-F5344CB8AC3E}">
        <p14:creationId xmlns:p14="http://schemas.microsoft.com/office/powerpoint/2010/main" val="2148151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5E46-31E4-BF4E-A416-1964D00505C3}"/>
              </a:ext>
            </a:extLst>
          </p:cNvPr>
          <p:cNvSpPr>
            <a:spLocks noGrp="1"/>
          </p:cNvSpPr>
          <p:nvPr>
            <p:ph type="title"/>
          </p:nvPr>
        </p:nvSpPr>
        <p:spPr/>
        <p:txBody>
          <a:bodyPr/>
          <a:lstStyle/>
          <a:p>
            <a:r>
              <a:rPr lang="en-US" dirty="0"/>
              <a:t>Create Project</a:t>
            </a:r>
          </a:p>
        </p:txBody>
      </p:sp>
      <p:pic>
        <p:nvPicPr>
          <p:cNvPr id="4" name="Picture 3">
            <a:extLst>
              <a:ext uri="{FF2B5EF4-FFF2-40B4-BE49-F238E27FC236}">
                <a16:creationId xmlns:a16="http://schemas.microsoft.com/office/drawing/2014/main" id="{AE279A1F-E3F9-6B4D-9B90-D63F1D7F7D07}"/>
              </a:ext>
            </a:extLst>
          </p:cNvPr>
          <p:cNvPicPr>
            <a:picLocks noChangeAspect="1"/>
          </p:cNvPicPr>
          <p:nvPr/>
        </p:nvPicPr>
        <p:blipFill>
          <a:blip r:embed="rId2"/>
          <a:stretch>
            <a:fillRect/>
          </a:stretch>
        </p:blipFill>
        <p:spPr>
          <a:xfrm>
            <a:off x="2007478" y="1445343"/>
            <a:ext cx="7641020" cy="5061874"/>
          </a:xfrm>
          <a:prstGeom prst="rect">
            <a:avLst/>
          </a:prstGeom>
        </p:spPr>
      </p:pic>
      <p:sp>
        <p:nvSpPr>
          <p:cNvPr id="3" name="Footer Placeholder 2">
            <a:extLst>
              <a:ext uri="{FF2B5EF4-FFF2-40B4-BE49-F238E27FC236}">
                <a16:creationId xmlns:a16="http://schemas.microsoft.com/office/drawing/2014/main" id="{FA522965-0524-4794-85FE-581BAB8A4B2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5EB210F-E401-4307-BC1B-025C0AA2F20F}"/>
              </a:ext>
            </a:extLst>
          </p:cNvPr>
          <p:cNvSpPr>
            <a:spLocks noGrp="1"/>
          </p:cNvSpPr>
          <p:nvPr>
            <p:ph type="sldNum" sz="quarter" idx="12"/>
          </p:nvPr>
        </p:nvSpPr>
        <p:spPr/>
        <p:txBody>
          <a:bodyPr/>
          <a:lstStyle/>
          <a:p>
            <a:fld id="{9860EDB8-5305-433F-BE41-D7A86D811DB3}" type="slidenum">
              <a:rPr lang="en-US" smtClean="0"/>
              <a:pPr/>
              <a:t>11</a:t>
            </a:fld>
            <a:endParaRPr lang="en-US"/>
          </a:p>
        </p:txBody>
      </p:sp>
    </p:spTree>
    <p:extLst>
      <p:ext uri="{BB962C8B-B14F-4D97-AF65-F5344CB8AC3E}">
        <p14:creationId xmlns:p14="http://schemas.microsoft.com/office/powerpoint/2010/main" val="41241143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Edit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91783" y="1825625"/>
            <a:ext cx="4952304" cy="4351338"/>
          </a:xfrm>
        </p:spPr>
        <p:txBody>
          <a:bodyPr/>
          <a:lstStyle/>
          <a:p>
            <a:r>
              <a:rPr lang="en-US" dirty="0"/>
              <a:t>Views are stored in the </a:t>
            </a:r>
            <a:br>
              <a:rPr lang="en-US" dirty="0"/>
            </a:br>
            <a:r>
              <a:rPr lang="en-US" dirty="0"/>
              <a:t>resources/views directory</a:t>
            </a:r>
          </a:p>
          <a:p>
            <a:endParaRPr lang="en-US" dirty="0"/>
          </a:p>
          <a:p>
            <a:r>
              <a:rPr lang="en-US" dirty="0"/>
              <a:t>Go to </a:t>
            </a:r>
          </a:p>
          <a:p>
            <a:r>
              <a:rPr lang="en-US" dirty="0"/>
              <a:t>resources/views/trainings/</a:t>
            </a:r>
            <a:r>
              <a:rPr lang="en-US" dirty="0" err="1"/>
              <a:t>edit.blade.php</a:t>
            </a:r>
            <a:endParaRPr lang="en-US" dirty="0"/>
          </a:p>
        </p:txBody>
      </p:sp>
      <p:sp>
        <p:nvSpPr>
          <p:cNvPr id="30" name="TextBox 29">
            <a:extLst>
              <a:ext uri="{FF2B5EF4-FFF2-40B4-BE49-F238E27FC236}">
                <a16:creationId xmlns:a16="http://schemas.microsoft.com/office/drawing/2014/main" id="{8EE641FA-C6E0-FE4F-9CFD-E4A2D0D93C3F}"/>
              </a:ext>
            </a:extLst>
          </p:cNvPr>
          <p:cNvSpPr txBox="1"/>
          <p:nvPr/>
        </p:nvSpPr>
        <p:spPr>
          <a:xfrm>
            <a:off x="337148" y="5755231"/>
            <a:ext cx="10354289" cy="646331"/>
          </a:xfrm>
          <a:prstGeom prst="rect">
            <a:avLst/>
          </a:prstGeom>
          <a:noFill/>
        </p:spPr>
        <p:txBody>
          <a:bodyPr wrap="square" rtlCol="0">
            <a:spAutoFit/>
          </a:bodyPr>
          <a:lstStyle/>
          <a:p>
            <a:r>
              <a:rPr lang="en-MY" dirty="0">
                <a:hlinkClick r:id="rId2"/>
              </a:rPr>
              <a:t>https://github.com/samtarmizi/laravel-spr/blob/f024cb1035331aa1e845db71e5321ba154016140/resources/views/trainings/edit.blade.php</a:t>
            </a:r>
            <a:endParaRPr lang="en-US" dirty="0"/>
          </a:p>
        </p:txBody>
      </p:sp>
      <p:sp>
        <p:nvSpPr>
          <p:cNvPr id="5" name="Footer Placeholder 4">
            <a:extLst>
              <a:ext uri="{FF2B5EF4-FFF2-40B4-BE49-F238E27FC236}">
                <a16:creationId xmlns:a16="http://schemas.microsoft.com/office/drawing/2014/main" id="{FB055AD5-603A-4C62-B279-D53F59124E07}"/>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119A9BB-636E-4C19-872B-C593112B3507}"/>
              </a:ext>
            </a:extLst>
          </p:cNvPr>
          <p:cNvSpPr>
            <a:spLocks noGrp="1"/>
          </p:cNvSpPr>
          <p:nvPr>
            <p:ph type="sldNum" sz="quarter" idx="12"/>
          </p:nvPr>
        </p:nvSpPr>
        <p:spPr/>
        <p:txBody>
          <a:bodyPr/>
          <a:lstStyle/>
          <a:p>
            <a:fld id="{9860EDB8-5305-433F-BE41-D7A86D811DB3}" type="slidenum">
              <a:rPr lang="en-US" smtClean="0"/>
              <a:pPr/>
              <a:t>110</a:t>
            </a:fld>
            <a:endParaRPr lang="en-US"/>
          </a:p>
        </p:txBody>
      </p:sp>
    </p:spTree>
    <p:extLst>
      <p:ext uri="{BB962C8B-B14F-4D97-AF65-F5344CB8AC3E}">
        <p14:creationId xmlns:p14="http://schemas.microsoft.com/office/powerpoint/2010/main" val="4230147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EA1D-D92E-406F-B1B5-438A4E7B3EA5}"/>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159555C-90CF-44A8-A79E-BE887C9E429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2EF7ED10-26E9-4FFE-94D1-CEE59E448A8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481D35-6C8E-447E-9089-BF7440070B7E}"/>
              </a:ext>
            </a:extLst>
          </p:cNvPr>
          <p:cNvSpPr>
            <a:spLocks noGrp="1"/>
          </p:cNvSpPr>
          <p:nvPr>
            <p:ph type="sldNum" sz="quarter" idx="12"/>
          </p:nvPr>
        </p:nvSpPr>
        <p:spPr/>
        <p:txBody>
          <a:bodyPr/>
          <a:lstStyle/>
          <a:p>
            <a:fld id="{9860EDB8-5305-433F-BE41-D7A86D811DB3}" type="slidenum">
              <a:rPr lang="en-US" smtClean="0"/>
              <a:pPr/>
              <a:t>111</a:t>
            </a:fld>
            <a:endParaRPr lang="en-US"/>
          </a:p>
        </p:txBody>
      </p:sp>
      <p:pic>
        <p:nvPicPr>
          <p:cNvPr id="6" name="Picture 5">
            <a:extLst>
              <a:ext uri="{FF2B5EF4-FFF2-40B4-BE49-F238E27FC236}">
                <a16:creationId xmlns:a16="http://schemas.microsoft.com/office/drawing/2014/main" id="{F6F00B4B-B4C2-4A68-8E27-B46BFC5A3506}"/>
              </a:ext>
            </a:extLst>
          </p:cNvPr>
          <p:cNvPicPr>
            <a:picLocks noChangeAspect="1"/>
          </p:cNvPicPr>
          <p:nvPr/>
        </p:nvPicPr>
        <p:blipFill>
          <a:blip r:embed="rId2"/>
          <a:stretch>
            <a:fillRect/>
          </a:stretch>
        </p:blipFill>
        <p:spPr>
          <a:xfrm>
            <a:off x="838200" y="1358415"/>
            <a:ext cx="10311422" cy="5320734"/>
          </a:xfrm>
          <a:prstGeom prst="rect">
            <a:avLst/>
          </a:prstGeom>
        </p:spPr>
      </p:pic>
    </p:spTree>
    <p:extLst>
      <p:ext uri="{BB962C8B-B14F-4D97-AF65-F5344CB8AC3E}">
        <p14:creationId xmlns:p14="http://schemas.microsoft.com/office/powerpoint/2010/main" val="18377490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p:spPr>
        <p:txBody>
          <a:bodyPr>
            <a:noAutofit/>
          </a:bodyPr>
          <a:lstStyle/>
          <a:p>
            <a:pPr algn="r"/>
            <a:r>
              <a:rPr lang="en-MY" sz="9600" b="1" dirty="0">
                <a:solidFill>
                  <a:schemeClr val="bg1"/>
                </a:solidFill>
              </a:rPr>
              <a:t>Laravel t16</a:t>
            </a:r>
            <a:r>
              <a:rPr lang="en-MY" sz="6000" b="1" dirty="0">
                <a:solidFill>
                  <a:schemeClr val="bg1"/>
                </a:solidFill>
              </a:rPr>
              <a:t> </a:t>
            </a:r>
            <a:br>
              <a:rPr lang="en-MY" sz="7200" b="1" dirty="0">
                <a:solidFill>
                  <a:schemeClr val="bg1"/>
                </a:solidFill>
              </a:rPr>
            </a:br>
            <a:r>
              <a:rPr lang="en-MY" sz="5400" b="1" dirty="0">
                <a:solidFill>
                  <a:schemeClr val="bg1"/>
                </a:solidFill>
              </a:rPr>
              <a:t>Update records </a:t>
            </a:r>
            <a:br>
              <a:rPr lang="en-MY" sz="4000" b="1" dirty="0">
                <a:solidFill>
                  <a:schemeClr val="bg1"/>
                </a:solidFill>
              </a:rPr>
            </a:br>
            <a:r>
              <a:rPr lang="en-MY" sz="4000" b="1" dirty="0">
                <a:solidFill>
                  <a:schemeClr val="bg1"/>
                </a:solidFill>
              </a:rPr>
              <a:t>(Simpan kemaskini data </a:t>
            </a:r>
            <a:br>
              <a:rPr lang="en-MY" sz="4000" b="1" dirty="0">
                <a:solidFill>
                  <a:schemeClr val="bg1"/>
                </a:solidFill>
              </a:rPr>
            </a:br>
            <a:r>
              <a:rPr lang="en-MY" sz="4000" b="1" dirty="0">
                <a:solidFill>
                  <a:schemeClr val="bg1"/>
                </a:solidFill>
              </a:rPr>
              <a:t>dalam rekod)</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40264942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Update</a:t>
            </a:r>
          </a:p>
        </p:txBody>
      </p:sp>
      <p:pic>
        <p:nvPicPr>
          <p:cNvPr id="3" name="Picture 2">
            <a:extLst>
              <a:ext uri="{FF2B5EF4-FFF2-40B4-BE49-F238E27FC236}">
                <a16:creationId xmlns:a16="http://schemas.microsoft.com/office/drawing/2014/main" id="{A04FF4DD-459F-4F43-AF34-632B7FFA9628}"/>
              </a:ext>
            </a:extLst>
          </p:cNvPr>
          <p:cNvPicPr>
            <a:picLocks noChangeAspect="1"/>
          </p:cNvPicPr>
          <p:nvPr/>
        </p:nvPicPr>
        <p:blipFill>
          <a:blip r:embed="rId2"/>
          <a:stretch>
            <a:fillRect/>
          </a:stretch>
        </p:blipFill>
        <p:spPr>
          <a:xfrm>
            <a:off x="1045869" y="1447143"/>
            <a:ext cx="7530573" cy="1686775"/>
          </a:xfrm>
          <a:prstGeom prst="rect">
            <a:avLst/>
          </a:prstGeom>
        </p:spPr>
      </p:pic>
      <p:pic>
        <p:nvPicPr>
          <p:cNvPr id="4" name="Picture 3">
            <a:extLst>
              <a:ext uri="{FF2B5EF4-FFF2-40B4-BE49-F238E27FC236}">
                <a16:creationId xmlns:a16="http://schemas.microsoft.com/office/drawing/2014/main" id="{3C96CBB2-0A6D-DD4E-8F86-B4D58CFBA6B4}"/>
              </a:ext>
            </a:extLst>
          </p:cNvPr>
          <p:cNvPicPr>
            <a:picLocks noChangeAspect="1"/>
          </p:cNvPicPr>
          <p:nvPr/>
        </p:nvPicPr>
        <p:blipFill>
          <a:blip r:embed="rId3"/>
          <a:stretch>
            <a:fillRect/>
          </a:stretch>
        </p:blipFill>
        <p:spPr>
          <a:xfrm>
            <a:off x="1045869" y="3724083"/>
            <a:ext cx="6134100" cy="1549400"/>
          </a:xfrm>
          <a:prstGeom prst="rect">
            <a:avLst/>
          </a:prstGeom>
        </p:spPr>
      </p:pic>
      <p:sp>
        <p:nvSpPr>
          <p:cNvPr id="5" name="Footer Placeholder 4">
            <a:extLst>
              <a:ext uri="{FF2B5EF4-FFF2-40B4-BE49-F238E27FC236}">
                <a16:creationId xmlns:a16="http://schemas.microsoft.com/office/drawing/2014/main" id="{61C12731-4AF0-48D4-960D-1247D3D9C8A5}"/>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0F4ECB6-C50C-4C82-9A98-969BD0E02D73}"/>
              </a:ext>
            </a:extLst>
          </p:cNvPr>
          <p:cNvSpPr>
            <a:spLocks noGrp="1"/>
          </p:cNvSpPr>
          <p:nvPr>
            <p:ph type="sldNum" sz="quarter" idx="12"/>
          </p:nvPr>
        </p:nvSpPr>
        <p:spPr/>
        <p:txBody>
          <a:bodyPr/>
          <a:lstStyle/>
          <a:p>
            <a:fld id="{9860EDB8-5305-433F-BE41-D7A86D811DB3}" type="slidenum">
              <a:rPr lang="en-US" smtClean="0"/>
              <a:pPr/>
              <a:t>113</a:t>
            </a:fld>
            <a:endParaRPr lang="en-US"/>
          </a:p>
        </p:txBody>
      </p:sp>
    </p:spTree>
    <p:extLst>
      <p:ext uri="{BB962C8B-B14F-4D97-AF65-F5344CB8AC3E}">
        <p14:creationId xmlns:p14="http://schemas.microsoft.com/office/powerpoint/2010/main" val="14360664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Destroy/Delete</a:t>
            </a:r>
          </a:p>
        </p:txBody>
      </p:sp>
      <p:pic>
        <p:nvPicPr>
          <p:cNvPr id="3" name="Picture 2">
            <a:extLst>
              <a:ext uri="{FF2B5EF4-FFF2-40B4-BE49-F238E27FC236}">
                <a16:creationId xmlns:a16="http://schemas.microsoft.com/office/drawing/2014/main" id="{9A2FB40B-3B4C-194D-9A4E-D4E4E1E4ED8B}"/>
              </a:ext>
            </a:extLst>
          </p:cNvPr>
          <p:cNvPicPr>
            <a:picLocks noChangeAspect="1"/>
          </p:cNvPicPr>
          <p:nvPr/>
        </p:nvPicPr>
        <p:blipFill>
          <a:blip r:embed="rId2"/>
          <a:stretch>
            <a:fillRect/>
          </a:stretch>
        </p:blipFill>
        <p:spPr>
          <a:xfrm>
            <a:off x="2043386" y="3721736"/>
            <a:ext cx="4399455" cy="1765978"/>
          </a:xfrm>
          <a:prstGeom prst="rect">
            <a:avLst/>
          </a:prstGeom>
        </p:spPr>
      </p:pic>
      <p:pic>
        <p:nvPicPr>
          <p:cNvPr id="9" name="Picture 8">
            <a:extLst>
              <a:ext uri="{FF2B5EF4-FFF2-40B4-BE49-F238E27FC236}">
                <a16:creationId xmlns:a16="http://schemas.microsoft.com/office/drawing/2014/main" id="{5D077D25-E57F-EC42-8033-2EB4FAEB7A3E}"/>
              </a:ext>
            </a:extLst>
          </p:cNvPr>
          <p:cNvPicPr>
            <a:picLocks noChangeAspect="1"/>
          </p:cNvPicPr>
          <p:nvPr/>
        </p:nvPicPr>
        <p:blipFill>
          <a:blip r:embed="rId3"/>
          <a:stretch>
            <a:fillRect/>
          </a:stretch>
        </p:blipFill>
        <p:spPr>
          <a:xfrm>
            <a:off x="841967" y="1541573"/>
            <a:ext cx="8963215" cy="1772700"/>
          </a:xfrm>
          <a:prstGeom prst="rect">
            <a:avLst/>
          </a:prstGeom>
        </p:spPr>
      </p:pic>
      <p:sp>
        <p:nvSpPr>
          <p:cNvPr id="4" name="Footer Placeholder 3">
            <a:extLst>
              <a:ext uri="{FF2B5EF4-FFF2-40B4-BE49-F238E27FC236}">
                <a16:creationId xmlns:a16="http://schemas.microsoft.com/office/drawing/2014/main" id="{2C2CA436-B1D1-4B76-8A40-16AA76033F9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35699C-9A51-4F46-B906-17229DE48FA4}"/>
              </a:ext>
            </a:extLst>
          </p:cNvPr>
          <p:cNvSpPr>
            <a:spLocks noGrp="1"/>
          </p:cNvSpPr>
          <p:nvPr>
            <p:ph type="sldNum" sz="quarter" idx="12"/>
          </p:nvPr>
        </p:nvSpPr>
        <p:spPr/>
        <p:txBody>
          <a:bodyPr/>
          <a:lstStyle/>
          <a:p>
            <a:fld id="{9860EDB8-5305-433F-BE41-D7A86D811DB3}" type="slidenum">
              <a:rPr lang="en-US" smtClean="0"/>
              <a:pPr/>
              <a:t>114</a:t>
            </a:fld>
            <a:endParaRPr lang="en-US"/>
          </a:p>
        </p:txBody>
      </p:sp>
    </p:spTree>
    <p:extLst>
      <p:ext uri="{BB962C8B-B14F-4D97-AF65-F5344CB8AC3E}">
        <p14:creationId xmlns:p14="http://schemas.microsoft.com/office/powerpoint/2010/main" val="39443245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p:spPr>
        <p:txBody>
          <a:bodyPr>
            <a:noAutofit/>
          </a:bodyPr>
          <a:lstStyle/>
          <a:p>
            <a:pPr algn="r"/>
            <a:r>
              <a:rPr lang="en-MY" sz="9600" b="1" dirty="0">
                <a:solidFill>
                  <a:schemeClr val="bg1"/>
                </a:solidFill>
              </a:rPr>
              <a:t>Laravel t17</a:t>
            </a:r>
            <a:r>
              <a:rPr lang="en-MY" sz="6000" b="1" dirty="0">
                <a:solidFill>
                  <a:schemeClr val="bg1"/>
                </a:solidFill>
              </a:rPr>
              <a:t> </a:t>
            </a:r>
            <a:br>
              <a:rPr lang="en-MY" sz="7200" b="1" dirty="0">
                <a:solidFill>
                  <a:schemeClr val="bg1"/>
                </a:solidFill>
              </a:rPr>
            </a:br>
            <a:r>
              <a:rPr lang="en-MY" sz="5400" b="1" dirty="0">
                <a:solidFill>
                  <a:schemeClr val="bg1"/>
                </a:solidFill>
              </a:rPr>
              <a:t>Delete records </a:t>
            </a:r>
            <a:br>
              <a:rPr lang="en-MY" sz="4000" b="1" dirty="0">
                <a:solidFill>
                  <a:schemeClr val="bg1"/>
                </a:solidFill>
              </a:rPr>
            </a:br>
            <a:r>
              <a:rPr lang="en-MY" sz="4000" b="1" dirty="0">
                <a:solidFill>
                  <a:schemeClr val="bg1"/>
                </a:solidFill>
              </a:rPr>
              <a:t>(Padam rekod)</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15568958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838201" y="3850054"/>
            <a:ext cx="2832100" cy="1689100"/>
          </a:xfrm>
          <a:prstGeom prst="rect">
            <a:avLst/>
          </a:prstGeom>
        </p:spPr>
      </p:pic>
      <p:pic>
        <p:nvPicPr>
          <p:cNvPr id="6" name="Picture 5">
            <a:extLst>
              <a:ext uri="{FF2B5EF4-FFF2-40B4-BE49-F238E27FC236}">
                <a16:creationId xmlns:a16="http://schemas.microsoft.com/office/drawing/2014/main" id="{48270E05-6489-B349-8E38-84064F772036}"/>
              </a:ext>
            </a:extLst>
          </p:cNvPr>
          <p:cNvPicPr>
            <a:picLocks noChangeAspect="1"/>
          </p:cNvPicPr>
          <p:nvPr/>
        </p:nvPicPr>
        <p:blipFill rotWithShape="1">
          <a:blip r:embed="rId4"/>
          <a:srcRect b="830"/>
          <a:stretch/>
        </p:blipFill>
        <p:spPr>
          <a:xfrm>
            <a:off x="4531850" y="2669637"/>
            <a:ext cx="7099300" cy="2984929"/>
          </a:xfrm>
          <a:prstGeom prst="rect">
            <a:avLst/>
          </a:prstGeom>
        </p:spPr>
      </p:pic>
      <p:sp>
        <p:nvSpPr>
          <p:cNvPr id="5" name="Footer Placeholder 4">
            <a:extLst>
              <a:ext uri="{FF2B5EF4-FFF2-40B4-BE49-F238E27FC236}">
                <a16:creationId xmlns:a16="http://schemas.microsoft.com/office/drawing/2014/main" id="{E899FABF-1F99-4478-AB1F-714BC9939DEB}"/>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A170463-7D77-43A7-98C5-9D3583BEDA54}"/>
              </a:ext>
            </a:extLst>
          </p:cNvPr>
          <p:cNvSpPr>
            <a:spLocks noGrp="1"/>
          </p:cNvSpPr>
          <p:nvPr>
            <p:ph type="sldNum" sz="quarter" idx="12"/>
          </p:nvPr>
        </p:nvSpPr>
        <p:spPr/>
        <p:txBody>
          <a:bodyPr/>
          <a:lstStyle/>
          <a:p>
            <a:fld id="{9860EDB8-5305-433F-BE41-D7A86D811DB3}" type="slidenum">
              <a:rPr lang="en-US" smtClean="0"/>
              <a:pPr/>
              <a:t>116</a:t>
            </a:fld>
            <a:endParaRPr lang="en-US"/>
          </a:p>
        </p:txBody>
      </p:sp>
    </p:spTree>
    <p:extLst>
      <p:ext uri="{BB962C8B-B14F-4D97-AF65-F5344CB8AC3E}">
        <p14:creationId xmlns:p14="http://schemas.microsoft.com/office/powerpoint/2010/main" val="35042599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a:t>
            </a:r>
            <a:r>
              <a:rPr lang="en-MY" dirty="0" err="1"/>
              <a:t>route:list</a:t>
            </a:r>
            <a:endParaRPr lang="en-MY" dirty="0"/>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t="40761" b="-1014"/>
          <a:stretch/>
        </p:blipFill>
        <p:spPr>
          <a:xfrm>
            <a:off x="0" y="3783723"/>
            <a:ext cx="12192000" cy="1418897"/>
          </a:xfrm>
          <a:prstGeom prst="rect">
            <a:avLst/>
          </a:prstGeom>
        </p:spPr>
      </p:pic>
      <p:sp>
        <p:nvSpPr>
          <p:cNvPr id="4" name="Footer Placeholder 3">
            <a:extLst>
              <a:ext uri="{FF2B5EF4-FFF2-40B4-BE49-F238E27FC236}">
                <a16:creationId xmlns:a16="http://schemas.microsoft.com/office/drawing/2014/main" id="{B0BB281A-2459-4CA0-82B6-274EC2B2887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4BA906-563D-4ECF-BEF6-3686963F366D}"/>
              </a:ext>
            </a:extLst>
          </p:cNvPr>
          <p:cNvSpPr>
            <a:spLocks noGrp="1"/>
          </p:cNvSpPr>
          <p:nvPr>
            <p:ph type="sldNum" sz="quarter" idx="12"/>
          </p:nvPr>
        </p:nvSpPr>
        <p:spPr/>
        <p:txBody>
          <a:bodyPr/>
          <a:lstStyle/>
          <a:p>
            <a:fld id="{9860EDB8-5305-433F-BE41-D7A86D811DB3}" type="slidenum">
              <a:rPr lang="en-US" smtClean="0"/>
              <a:pPr/>
              <a:t>117</a:t>
            </a:fld>
            <a:endParaRPr lang="en-US"/>
          </a:p>
        </p:txBody>
      </p:sp>
    </p:spTree>
    <p:extLst>
      <p:ext uri="{BB962C8B-B14F-4D97-AF65-F5344CB8AC3E}">
        <p14:creationId xmlns:p14="http://schemas.microsoft.com/office/powerpoint/2010/main" val="32021816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Named Route</a:t>
            </a:r>
          </a:p>
        </p:txBody>
      </p:sp>
      <p:pic>
        <p:nvPicPr>
          <p:cNvPr id="4" name="Picture 3">
            <a:extLst>
              <a:ext uri="{FF2B5EF4-FFF2-40B4-BE49-F238E27FC236}">
                <a16:creationId xmlns:a16="http://schemas.microsoft.com/office/drawing/2014/main" id="{25396B78-4F16-3344-85C0-BA5975D8F5F1}"/>
              </a:ext>
            </a:extLst>
          </p:cNvPr>
          <p:cNvPicPr>
            <a:picLocks noChangeAspect="1"/>
          </p:cNvPicPr>
          <p:nvPr/>
        </p:nvPicPr>
        <p:blipFill>
          <a:blip r:embed="rId2"/>
          <a:stretch>
            <a:fillRect/>
          </a:stretch>
        </p:blipFill>
        <p:spPr>
          <a:xfrm>
            <a:off x="604434" y="2870956"/>
            <a:ext cx="11290683" cy="1515110"/>
          </a:xfrm>
          <a:prstGeom prst="rect">
            <a:avLst/>
          </a:prstGeom>
        </p:spPr>
      </p:pic>
      <p:sp>
        <p:nvSpPr>
          <p:cNvPr id="5" name="TextBox 4">
            <a:extLst>
              <a:ext uri="{FF2B5EF4-FFF2-40B4-BE49-F238E27FC236}">
                <a16:creationId xmlns:a16="http://schemas.microsoft.com/office/drawing/2014/main" id="{B49FD7D2-E7A2-1540-A248-A86F3ACF1556}"/>
              </a:ext>
            </a:extLst>
          </p:cNvPr>
          <p:cNvSpPr txBox="1"/>
          <p:nvPr/>
        </p:nvSpPr>
        <p:spPr>
          <a:xfrm>
            <a:off x="716975" y="2152357"/>
            <a:ext cx="3493264" cy="369332"/>
          </a:xfrm>
          <a:prstGeom prst="rect">
            <a:avLst/>
          </a:prstGeom>
          <a:noFill/>
        </p:spPr>
        <p:txBody>
          <a:bodyPr wrap="none" rtlCol="0">
            <a:spAutoFit/>
          </a:bodyPr>
          <a:lstStyle/>
          <a:p>
            <a:r>
              <a:rPr lang="en-US" dirty="0"/>
              <a:t>Named route with model binding</a:t>
            </a:r>
          </a:p>
        </p:txBody>
      </p:sp>
      <p:sp>
        <p:nvSpPr>
          <p:cNvPr id="3" name="Footer Placeholder 2">
            <a:extLst>
              <a:ext uri="{FF2B5EF4-FFF2-40B4-BE49-F238E27FC236}">
                <a16:creationId xmlns:a16="http://schemas.microsoft.com/office/drawing/2014/main" id="{250AB7F8-9D16-4D5E-9F4F-B939BC5447DB}"/>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E61B61D-8455-4D60-888C-61D913C360CD}"/>
              </a:ext>
            </a:extLst>
          </p:cNvPr>
          <p:cNvSpPr>
            <a:spLocks noGrp="1"/>
          </p:cNvSpPr>
          <p:nvPr>
            <p:ph type="sldNum" sz="quarter" idx="12"/>
          </p:nvPr>
        </p:nvSpPr>
        <p:spPr/>
        <p:txBody>
          <a:bodyPr/>
          <a:lstStyle/>
          <a:p>
            <a:fld id="{9860EDB8-5305-433F-BE41-D7A86D811DB3}" type="slidenum">
              <a:rPr lang="en-US" smtClean="0"/>
              <a:pPr/>
              <a:t>118</a:t>
            </a:fld>
            <a:endParaRPr lang="en-US"/>
          </a:p>
        </p:txBody>
      </p:sp>
    </p:spTree>
    <p:extLst>
      <p:ext uri="{BB962C8B-B14F-4D97-AF65-F5344CB8AC3E}">
        <p14:creationId xmlns:p14="http://schemas.microsoft.com/office/powerpoint/2010/main" val="21474961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A099-89A0-4594-A353-673389DCBE74}"/>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6249D6E7-08A1-41BC-A0DC-CE68A813F8D0}"/>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6C185C9B-2CA6-4F29-A72D-79D7D367312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30BBE06-6A9C-4AF6-B9D2-BEC0931D526A}"/>
              </a:ext>
            </a:extLst>
          </p:cNvPr>
          <p:cNvSpPr>
            <a:spLocks noGrp="1"/>
          </p:cNvSpPr>
          <p:nvPr>
            <p:ph type="sldNum" sz="quarter" idx="12"/>
          </p:nvPr>
        </p:nvSpPr>
        <p:spPr/>
        <p:txBody>
          <a:bodyPr/>
          <a:lstStyle/>
          <a:p>
            <a:fld id="{9860EDB8-5305-433F-BE41-D7A86D811DB3}" type="slidenum">
              <a:rPr lang="en-US" smtClean="0"/>
              <a:pPr/>
              <a:t>119</a:t>
            </a:fld>
            <a:endParaRPr lang="en-US"/>
          </a:p>
        </p:txBody>
      </p:sp>
    </p:spTree>
    <p:extLst>
      <p:ext uri="{BB962C8B-B14F-4D97-AF65-F5344CB8AC3E}">
        <p14:creationId xmlns:p14="http://schemas.microsoft.com/office/powerpoint/2010/main" val="1785968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B29A-6885-D84D-BAAF-7946DBF0889B}"/>
              </a:ext>
            </a:extLst>
          </p:cNvPr>
          <p:cNvSpPr>
            <a:spLocks noGrp="1"/>
          </p:cNvSpPr>
          <p:nvPr>
            <p:ph type="title"/>
          </p:nvPr>
        </p:nvSpPr>
        <p:spPr/>
        <p:txBody>
          <a:bodyPr/>
          <a:lstStyle/>
          <a:p>
            <a:r>
              <a:rPr lang="en-US" dirty="0"/>
              <a:t>Laravel project with Pretty URL</a:t>
            </a:r>
          </a:p>
        </p:txBody>
      </p:sp>
      <p:sp>
        <p:nvSpPr>
          <p:cNvPr id="5" name="TextBox 4">
            <a:extLst>
              <a:ext uri="{FF2B5EF4-FFF2-40B4-BE49-F238E27FC236}">
                <a16:creationId xmlns:a16="http://schemas.microsoft.com/office/drawing/2014/main" id="{AB84A37F-0DFF-0B4A-9A77-E3413FDCE6F5}"/>
              </a:ext>
            </a:extLst>
          </p:cNvPr>
          <p:cNvSpPr txBox="1"/>
          <p:nvPr/>
        </p:nvSpPr>
        <p:spPr>
          <a:xfrm>
            <a:off x="4498492" y="5917223"/>
            <a:ext cx="5430129" cy="369332"/>
          </a:xfrm>
          <a:prstGeom prst="rect">
            <a:avLst/>
          </a:prstGeom>
          <a:noFill/>
        </p:spPr>
        <p:txBody>
          <a:bodyPr wrap="square" rtlCol="0">
            <a:spAutoFit/>
          </a:bodyPr>
          <a:lstStyle/>
          <a:p>
            <a:r>
              <a:rPr lang="en-US" dirty="0"/>
              <a:t>Test the Pretty </a:t>
            </a:r>
            <a:r>
              <a:rPr lang="en-US" dirty="0" err="1"/>
              <a:t>url</a:t>
            </a:r>
            <a:r>
              <a:rPr lang="en-US" dirty="0"/>
              <a:t> in browser</a:t>
            </a:r>
          </a:p>
        </p:txBody>
      </p:sp>
      <p:sp>
        <p:nvSpPr>
          <p:cNvPr id="3" name="Footer Placeholder 2">
            <a:extLst>
              <a:ext uri="{FF2B5EF4-FFF2-40B4-BE49-F238E27FC236}">
                <a16:creationId xmlns:a16="http://schemas.microsoft.com/office/drawing/2014/main" id="{984591FE-C52B-4B90-B97C-58CB06F8A7C9}"/>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8BCA535-5C98-41FA-AF4C-77693ED5F0B0}"/>
              </a:ext>
            </a:extLst>
          </p:cNvPr>
          <p:cNvSpPr>
            <a:spLocks noGrp="1"/>
          </p:cNvSpPr>
          <p:nvPr>
            <p:ph type="sldNum" sz="quarter" idx="12"/>
          </p:nvPr>
        </p:nvSpPr>
        <p:spPr/>
        <p:txBody>
          <a:bodyPr/>
          <a:lstStyle/>
          <a:p>
            <a:fld id="{9860EDB8-5305-433F-BE41-D7A86D811DB3}" type="slidenum">
              <a:rPr lang="en-US" smtClean="0"/>
              <a:pPr/>
              <a:t>12</a:t>
            </a:fld>
            <a:endParaRPr lang="en-US"/>
          </a:p>
        </p:txBody>
      </p:sp>
      <p:pic>
        <p:nvPicPr>
          <p:cNvPr id="7" name="Picture 6">
            <a:extLst>
              <a:ext uri="{FF2B5EF4-FFF2-40B4-BE49-F238E27FC236}">
                <a16:creationId xmlns:a16="http://schemas.microsoft.com/office/drawing/2014/main" id="{551D85CE-34FA-4D4B-A551-48FC91ACF4FD}"/>
              </a:ext>
            </a:extLst>
          </p:cNvPr>
          <p:cNvPicPr>
            <a:picLocks noChangeAspect="1"/>
          </p:cNvPicPr>
          <p:nvPr/>
        </p:nvPicPr>
        <p:blipFill rotWithShape="1">
          <a:blip r:embed="rId2"/>
          <a:srcRect t="9666" r="29687" b="23333"/>
          <a:stretch/>
        </p:blipFill>
        <p:spPr>
          <a:xfrm>
            <a:off x="1744980" y="1261227"/>
            <a:ext cx="8686561" cy="4655996"/>
          </a:xfrm>
          <a:prstGeom prst="rect">
            <a:avLst/>
          </a:prstGeom>
        </p:spPr>
      </p:pic>
      <p:sp>
        <p:nvSpPr>
          <p:cNvPr id="8" name="Arrow: Left 7">
            <a:extLst>
              <a:ext uri="{FF2B5EF4-FFF2-40B4-BE49-F238E27FC236}">
                <a16:creationId xmlns:a16="http://schemas.microsoft.com/office/drawing/2014/main" id="{CA193549-D723-4ED2-82EA-87CBBF372F0C}"/>
              </a:ext>
            </a:extLst>
          </p:cNvPr>
          <p:cNvSpPr/>
          <p:nvPr/>
        </p:nvSpPr>
        <p:spPr>
          <a:xfrm>
            <a:off x="4792980" y="5035089"/>
            <a:ext cx="118872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355D009C-550A-4135-B09B-E09D9953D366}"/>
              </a:ext>
            </a:extLst>
          </p:cNvPr>
          <p:cNvSpPr/>
          <p:nvPr/>
        </p:nvSpPr>
        <p:spPr>
          <a:xfrm>
            <a:off x="7635240" y="3366309"/>
            <a:ext cx="201930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201548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t18</a:t>
            </a:r>
            <a:r>
              <a:rPr lang="en-MY" sz="6000" b="1" dirty="0">
                <a:solidFill>
                  <a:schemeClr val="bg1"/>
                </a:solidFill>
              </a:rPr>
              <a:t> </a:t>
            </a:r>
            <a:br>
              <a:rPr lang="en-MY" sz="7200" b="1" dirty="0">
                <a:solidFill>
                  <a:schemeClr val="bg1"/>
                </a:solidFill>
              </a:rPr>
            </a:br>
            <a:r>
              <a:rPr lang="en-MY" sz="5400" b="1" dirty="0">
                <a:solidFill>
                  <a:schemeClr val="bg1"/>
                </a:solidFill>
              </a:rPr>
              <a:t>Table relationship</a:t>
            </a:r>
            <a:br>
              <a:rPr lang="en-MY" sz="4000" b="1" dirty="0">
                <a:solidFill>
                  <a:schemeClr val="bg1"/>
                </a:solidFill>
              </a:rPr>
            </a:br>
            <a:r>
              <a:rPr lang="en-MY" sz="4000" b="1" dirty="0">
                <a:solidFill>
                  <a:schemeClr val="bg1"/>
                </a:solidFill>
              </a:rPr>
              <a:t>(Jadual dengan </a:t>
            </a:r>
            <a:br>
              <a:rPr lang="en-MY" sz="4000" b="1" dirty="0">
                <a:solidFill>
                  <a:schemeClr val="bg1"/>
                </a:solidFill>
              </a:rPr>
            </a:br>
            <a:r>
              <a:rPr lang="en-MY" sz="4000" b="1" dirty="0" err="1">
                <a:solidFill>
                  <a:schemeClr val="bg1"/>
                </a:solidFill>
              </a:rPr>
              <a:t>perhubungan</a:t>
            </a:r>
            <a:r>
              <a:rPr lang="en-MY" sz="4000" b="1" dirty="0">
                <a:solidFill>
                  <a:schemeClr val="bg1"/>
                </a:solidFill>
              </a:rPr>
              <a:t> 1-Many)</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30443425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t19</a:t>
            </a:r>
            <a:r>
              <a:rPr lang="en-MY" sz="6000" b="1" dirty="0">
                <a:solidFill>
                  <a:schemeClr val="bg1"/>
                </a:solidFill>
              </a:rPr>
              <a:t> </a:t>
            </a:r>
            <a:br>
              <a:rPr lang="en-MY" sz="7200" b="1" dirty="0">
                <a:solidFill>
                  <a:schemeClr val="bg1"/>
                </a:solidFill>
              </a:rPr>
            </a:br>
            <a:r>
              <a:rPr lang="en-MY" sz="5400" b="1" dirty="0">
                <a:solidFill>
                  <a:schemeClr val="bg1"/>
                </a:solidFill>
              </a:rPr>
              <a:t>Insert record with drop down data option</a:t>
            </a:r>
            <a:br>
              <a:rPr lang="en-MY" sz="4000" b="1" dirty="0">
                <a:solidFill>
                  <a:schemeClr val="bg1"/>
                </a:solidFill>
              </a:rPr>
            </a:br>
            <a:r>
              <a:rPr lang="en-MY" sz="4000" b="1" dirty="0">
                <a:solidFill>
                  <a:schemeClr val="bg1"/>
                </a:solidFill>
              </a:rPr>
              <a:t>(Masukkan data </a:t>
            </a:r>
            <a:r>
              <a:rPr lang="en-MY" sz="4000" b="1" dirty="0" err="1">
                <a:solidFill>
                  <a:schemeClr val="bg1"/>
                </a:solidFill>
              </a:rPr>
              <a:t>baharu</a:t>
            </a:r>
            <a:r>
              <a:rPr lang="en-MY" sz="4000" b="1" dirty="0">
                <a:solidFill>
                  <a:schemeClr val="bg1"/>
                </a:solidFill>
              </a:rPr>
              <a:t> </a:t>
            </a:r>
            <a:br>
              <a:rPr lang="en-MY" sz="4000" b="1" dirty="0">
                <a:solidFill>
                  <a:schemeClr val="bg1"/>
                </a:solidFill>
              </a:rPr>
            </a:br>
            <a:r>
              <a:rPr lang="en-MY" sz="4000" b="1" dirty="0">
                <a:solidFill>
                  <a:schemeClr val="bg1"/>
                </a:solidFill>
              </a:rPr>
              <a:t>dengan jadual </a:t>
            </a:r>
            <a:r>
              <a:rPr lang="en-MY" sz="4000" b="1" dirty="0" err="1">
                <a:solidFill>
                  <a:schemeClr val="bg1"/>
                </a:solidFill>
              </a:rPr>
              <a:t>berhubungan</a:t>
            </a:r>
            <a:r>
              <a:rPr lang="en-MY" sz="4000" b="1" dirty="0">
                <a:solidFill>
                  <a:schemeClr val="bg1"/>
                </a:solidFill>
              </a:rPr>
              <a:t>)</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33071952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t20</a:t>
            </a:r>
            <a:r>
              <a:rPr lang="en-MY" sz="6000" b="1" dirty="0">
                <a:solidFill>
                  <a:schemeClr val="bg1"/>
                </a:solidFill>
              </a:rPr>
              <a:t> </a:t>
            </a:r>
            <a:br>
              <a:rPr lang="en-MY" sz="7200" b="1" dirty="0">
                <a:solidFill>
                  <a:schemeClr val="bg1"/>
                </a:solidFill>
              </a:rPr>
            </a:br>
            <a:r>
              <a:rPr lang="en-MY" sz="5400" b="1" dirty="0">
                <a:solidFill>
                  <a:schemeClr val="bg1"/>
                </a:solidFill>
              </a:rPr>
              <a:t>Upload record with file</a:t>
            </a:r>
            <a:br>
              <a:rPr lang="en-MY" sz="4000" b="1" dirty="0">
                <a:solidFill>
                  <a:schemeClr val="bg1"/>
                </a:solidFill>
              </a:rPr>
            </a:br>
            <a:r>
              <a:rPr lang="en-MY" sz="4000" b="1" dirty="0">
                <a:solidFill>
                  <a:schemeClr val="bg1"/>
                </a:solidFill>
              </a:rPr>
              <a:t>(Muat naik </a:t>
            </a:r>
            <a:r>
              <a:rPr lang="en-MY" sz="4000" b="1" dirty="0" err="1">
                <a:solidFill>
                  <a:schemeClr val="bg1"/>
                </a:solidFill>
              </a:rPr>
              <a:t>sebarang</a:t>
            </a:r>
            <a:r>
              <a:rPr lang="en-MY" sz="4000" b="1" dirty="0">
                <a:solidFill>
                  <a:schemeClr val="bg1"/>
                </a:solidFill>
              </a:rPr>
              <a:t> fail)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10783878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61395" y="1499417"/>
            <a:ext cx="9314325" cy="3859165"/>
          </a:xfrm>
          <a:noFill/>
        </p:spPr>
        <p:txBody>
          <a:bodyPr>
            <a:noAutofit/>
          </a:bodyPr>
          <a:lstStyle/>
          <a:p>
            <a:pPr algn="r"/>
            <a:r>
              <a:rPr lang="en-MY" sz="6600" b="1" dirty="0">
                <a:solidFill>
                  <a:schemeClr val="bg1"/>
                </a:solidFill>
              </a:rPr>
              <a:t>Laravel t21</a:t>
            </a:r>
            <a:r>
              <a:rPr lang="en-MY" sz="4000" b="1" dirty="0">
                <a:solidFill>
                  <a:schemeClr val="bg1"/>
                </a:solidFill>
              </a:rPr>
              <a:t> </a:t>
            </a:r>
            <a:br>
              <a:rPr lang="en-MY" sz="4800" b="1" dirty="0">
                <a:solidFill>
                  <a:schemeClr val="bg1"/>
                </a:solidFill>
              </a:rPr>
            </a:br>
            <a:r>
              <a:rPr lang="en-MY" sz="2400" b="1" dirty="0">
                <a:solidFill>
                  <a:schemeClr val="bg1"/>
                </a:solidFill>
              </a:rPr>
              <a:t>Muat naik fail gambar</a:t>
            </a:r>
            <a:br>
              <a:rPr lang="en-MY" sz="2400" b="1" dirty="0">
                <a:solidFill>
                  <a:schemeClr val="bg1"/>
                </a:solidFill>
              </a:rPr>
            </a:br>
            <a:r>
              <a:rPr lang="en-MY" sz="2400" b="1" dirty="0">
                <a:solidFill>
                  <a:schemeClr val="bg1"/>
                </a:solidFill>
              </a:rPr>
              <a:t>bit.ly/</a:t>
            </a:r>
            <a:r>
              <a:rPr lang="en-MY" sz="2400" b="1" dirty="0" err="1">
                <a:solidFill>
                  <a:schemeClr val="bg1"/>
                </a:solidFill>
              </a:rPr>
              <a:t>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923921" y="3649051"/>
            <a:ext cx="1645601"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7707" y="3649051"/>
            <a:ext cx="1783785"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716280" y="1325482"/>
            <a:ext cx="4177802" cy="4357492"/>
          </a:xfrm>
          <a:prstGeom prst="rect">
            <a:avLst/>
          </a:prstGeom>
        </p:spPr>
      </p:pic>
    </p:spTree>
    <p:extLst>
      <p:ext uri="{BB962C8B-B14F-4D97-AF65-F5344CB8AC3E}">
        <p14:creationId xmlns:p14="http://schemas.microsoft.com/office/powerpoint/2010/main" val="4170999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C252-C9D7-D34A-9C2C-53CC51513620}"/>
              </a:ext>
            </a:extLst>
          </p:cNvPr>
          <p:cNvSpPr>
            <a:spLocks noGrp="1"/>
          </p:cNvSpPr>
          <p:nvPr>
            <p:ph type="title"/>
          </p:nvPr>
        </p:nvSpPr>
        <p:spPr/>
        <p:txBody>
          <a:bodyPr/>
          <a:lstStyle/>
          <a:p>
            <a:r>
              <a:rPr lang="en-US" dirty="0"/>
              <a:t>Update DB credentials in .env</a:t>
            </a:r>
          </a:p>
        </p:txBody>
      </p:sp>
      <p:pic>
        <p:nvPicPr>
          <p:cNvPr id="4" name="Content Placeholder 3">
            <a:extLst>
              <a:ext uri="{FF2B5EF4-FFF2-40B4-BE49-F238E27FC236}">
                <a16:creationId xmlns:a16="http://schemas.microsoft.com/office/drawing/2014/main" id="{4E236EC5-25F9-1048-906E-B6F2374533BA}"/>
              </a:ext>
            </a:extLst>
          </p:cNvPr>
          <p:cNvPicPr>
            <a:picLocks noGrp="1" noChangeAspect="1"/>
          </p:cNvPicPr>
          <p:nvPr>
            <p:ph idx="1"/>
          </p:nvPr>
        </p:nvPicPr>
        <p:blipFill rotWithShape="1">
          <a:blip r:embed="rId2"/>
          <a:srcRect l="32549" t="60155" r="11075"/>
          <a:stretch/>
        </p:blipFill>
        <p:spPr>
          <a:xfrm>
            <a:off x="2644726" y="2332422"/>
            <a:ext cx="5693755" cy="2929802"/>
          </a:xfrm>
          <a:prstGeom prst="rect">
            <a:avLst/>
          </a:prstGeom>
        </p:spPr>
      </p:pic>
      <p:sp>
        <p:nvSpPr>
          <p:cNvPr id="3" name="Footer Placeholder 2">
            <a:extLst>
              <a:ext uri="{FF2B5EF4-FFF2-40B4-BE49-F238E27FC236}">
                <a16:creationId xmlns:a16="http://schemas.microsoft.com/office/drawing/2014/main" id="{D11937DD-427E-490F-B1E2-7CFCD7D4CE5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A30F13C-5F8C-4D4C-A97C-C0D4670658E0}"/>
              </a:ext>
            </a:extLst>
          </p:cNvPr>
          <p:cNvSpPr>
            <a:spLocks noGrp="1"/>
          </p:cNvSpPr>
          <p:nvPr>
            <p:ph type="sldNum" sz="quarter" idx="12"/>
          </p:nvPr>
        </p:nvSpPr>
        <p:spPr/>
        <p:txBody>
          <a:bodyPr/>
          <a:lstStyle/>
          <a:p>
            <a:fld id="{9860EDB8-5305-433F-BE41-D7A86D811DB3}" type="slidenum">
              <a:rPr lang="en-US" smtClean="0"/>
              <a:pPr/>
              <a:t>13</a:t>
            </a:fld>
            <a:endParaRPr lang="en-US"/>
          </a:p>
        </p:txBody>
      </p:sp>
    </p:spTree>
    <p:extLst>
      <p:ext uri="{BB962C8B-B14F-4D97-AF65-F5344CB8AC3E}">
        <p14:creationId xmlns:p14="http://schemas.microsoft.com/office/powerpoint/2010/main" val="2510124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BA29-E025-46E3-8F65-0D4A995DE5E2}"/>
              </a:ext>
            </a:extLst>
          </p:cNvPr>
          <p:cNvSpPr>
            <a:spLocks noGrp="1"/>
          </p:cNvSpPr>
          <p:nvPr>
            <p:ph type="title"/>
          </p:nvPr>
        </p:nvSpPr>
        <p:spPr/>
        <p:txBody>
          <a:bodyPr/>
          <a:lstStyle/>
          <a:p>
            <a:r>
              <a:rPr lang="en-US" dirty="0"/>
              <a:t>Download and install </a:t>
            </a:r>
            <a:r>
              <a:rPr lang="en-US" dirty="0" err="1"/>
              <a:t>phpmyadmin.Net</a:t>
            </a:r>
            <a:endParaRPr lang="en-MY" dirty="0"/>
          </a:p>
        </p:txBody>
      </p:sp>
      <p:pic>
        <p:nvPicPr>
          <p:cNvPr id="4" name="Picture 3">
            <a:extLst>
              <a:ext uri="{FF2B5EF4-FFF2-40B4-BE49-F238E27FC236}">
                <a16:creationId xmlns:a16="http://schemas.microsoft.com/office/drawing/2014/main" id="{C5B5A044-2DAB-4DD6-9C58-1AEB9E93EBFE}"/>
              </a:ext>
            </a:extLst>
          </p:cNvPr>
          <p:cNvPicPr>
            <a:picLocks noChangeAspect="1"/>
          </p:cNvPicPr>
          <p:nvPr/>
        </p:nvPicPr>
        <p:blipFill>
          <a:blip r:embed="rId2"/>
          <a:stretch>
            <a:fillRect/>
          </a:stretch>
        </p:blipFill>
        <p:spPr>
          <a:xfrm>
            <a:off x="434723" y="1640464"/>
            <a:ext cx="6851375" cy="4552848"/>
          </a:xfrm>
          <a:prstGeom prst="rect">
            <a:avLst/>
          </a:prstGeom>
        </p:spPr>
      </p:pic>
      <p:sp>
        <p:nvSpPr>
          <p:cNvPr id="3" name="TextBox 2">
            <a:extLst>
              <a:ext uri="{FF2B5EF4-FFF2-40B4-BE49-F238E27FC236}">
                <a16:creationId xmlns:a16="http://schemas.microsoft.com/office/drawing/2014/main" id="{156655D7-F31E-074A-B88E-F5CDE1BA155A}"/>
              </a:ext>
            </a:extLst>
          </p:cNvPr>
          <p:cNvSpPr txBox="1"/>
          <p:nvPr/>
        </p:nvSpPr>
        <p:spPr>
          <a:xfrm>
            <a:off x="7709095" y="2940148"/>
            <a:ext cx="4051496" cy="923330"/>
          </a:xfrm>
          <a:prstGeom prst="rect">
            <a:avLst/>
          </a:prstGeom>
          <a:noFill/>
        </p:spPr>
        <p:txBody>
          <a:bodyPr wrap="square" rtlCol="0">
            <a:spAutoFit/>
          </a:bodyPr>
          <a:lstStyle/>
          <a:p>
            <a:r>
              <a:rPr lang="en-US" dirty="0"/>
              <a:t>Try access</a:t>
            </a:r>
          </a:p>
          <a:p>
            <a:endParaRPr lang="en-US" dirty="0"/>
          </a:p>
          <a:p>
            <a:r>
              <a:rPr lang="en-US" dirty="0"/>
              <a:t>http://localhost/</a:t>
            </a:r>
            <a:r>
              <a:rPr lang="en-US" dirty="0" err="1"/>
              <a:t>pma</a:t>
            </a:r>
            <a:endParaRPr lang="en-US" dirty="0"/>
          </a:p>
        </p:txBody>
      </p:sp>
      <p:sp>
        <p:nvSpPr>
          <p:cNvPr id="5" name="Footer Placeholder 4">
            <a:extLst>
              <a:ext uri="{FF2B5EF4-FFF2-40B4-BE49-F238E27FC236}">
                <a16:creationId xmlns:a16="http://schemas.microsoft.com/office/drawing/2014/main" id="{B50E121B-CCDF-420B-833B-794DA31B8F3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43C402D-BF2D-4BC3-9741-DDB37F5D37C5}"/>
              </a:ext>
            </a:extLst>
          </p:cNvPr>
          <p:cNvSpPr>
            <a:spLocks noGrp="1"/>
          </p:cNvSpPr>
          <p:nvPr>
            <p:ph type="sldNum" sz="quarter" idx="12"/>
          </p:nvPr>
        </p:nvSpPr>
        <p:spPr/>
        <p:txBody>
          <a:bodyPr/>
          <a:lstStyle/>
          <a:p>
            <a:fld id="{9860EDB8-5305-433F-BE41-D7A86D811DB3}" type="slidenum">
              <a:rPr lang="en-US" smtClean="0"/>
              <a:pPr/>
              <a:t>14</a:t>
            </a:fld>
            <a:endParaRPr lang="en-US"/>
          </a:p>
        </p:txBody>
      </p:sp>
    </p:spTree>
    <p:extLst>
      <p:ext uri="{BB962C8B-B14F-4D97-AF65-F5344CB8AC3E}">
        <p14:creationId xmlns:p14="http://schemas.microsoft.com/office/powerpoint/2010/main" val="2149068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1BE41-9AA7-4544-ABCA-264AA62445DB}"/>
              </a:ext>
            </a:extLst>
          </p:cNvPr>
          <p:cNvSpPr>
            <a:spLocks noGrp="1"/>
          </p:cNvSpPr>
          <p:nvPr>
            <p:ph type="title"/>
          </p:nvPr>
        </p:nvSpPr>
        <p:spPr/>
        <p:txBody>
          <a:bodyPr/>
          <a:lstStyle/>
          <a:p>
            <a:r>
              <a:rPr lang="en-US" dirty="0" err="1"/>
              <a:t>Phpmyadmin</a:t>
            </a:r>
            <a:r>
              <a:rPr lang="en-US" dirty="0"/>
              <a:t> </a:t>
            </a:r>
            <a:r>
              <a:rPr lang="en-US" dirty="0" err="1"/>
              <a:t>config.inc</a:t>
            </a:r>
            <a:endParaRPr lang="en-US" dirty="0"/>
          </a:p>
        </p:txBody>
      </p:sp>
      <p:pic>
        <p:nvPicPr>
          <p:cNvPr id="4" name="Picture 3">
            <a:extLst>
              <a:ext uri="{FF2B5EF4-FFF2-40B4-BE49-F238E27FC236}">
                <a16:creationId xmlns:a16="http://schemas.microsoft.com/office/drawing/2014/main" id="{FA7E23CD-E4ED-BF49-B2CC-88917BCCFD73}"/>
              </a:ext>
            </a:extLst>
          </p:cNvPr>
          <p:cNvPicPr>
            <a:picLocks noChangeAspect="1"/>
          </p:cNvPicPr>
          <p:nvPr/>
        </p:nvPicPr>
        <p:blipFill>
          <a:blip r:embed="rId2"/>
          <a:stretch>
            <a:fillRect/>
          </a:stretch>
        </p:blipFill>
        <p:spPr>
          <a:xfrm>
            <a:off x="1055077" y="2185182"/>
            <a:ext cx="9144000" cy="3620778"/>
          </a:xfrm>
          <a:prstGeom prst="rect">
            <a:avLst/>
          </a:prstGeom>
        </p:spPr>
      </p:pic>
      <p:sp>
        <p:nvSpPr>
          <p:cNvPr id="3" name="Footer Placeholder 2">
            <a:extLst>
              <a:ext uri="{FF2B5EF4-FFF2-40B4-BE49-F238E27FC236}">
                <a16:creationId xmlns:a16="http://schemas.microsoft.com/office/drawing/2014/main" id="{6E06CD47-9C88-4B8F-ACF7-7C171483FC5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F3E0673-A78B-40B1-B349-D23ABF57DA07}"/>
              </a:ext>
            </a:extLst>
          </p:cNvPr>
          <p:cNvSpPr>
            <a:spLocks noGrp="1"/>
          </p:cNvSpPr>
          <p:nvPr>
            <p:ph type="sldNum" sz="quarter" idx="12"/>
          </p:nvPr>
        </p:nvSpPr>
        <p:spPr/>
        <p:txBody>
          <a:bodyPr/>
          <a:lstStyle/>
          <a:p>
            <a:fld id="{9860EDB8-5305-433F-BE41-D7A86D811DB3}" type="slidenum">
              <a:rPr lang="en-US" smtClean="0"/>
              <a:pPr/>
              <a:t>15</a:t>
            </a:fld>
            <a:endParaRPr lang="en-US"/>
          </a:p>
        </p:txBody>
      </p:sp>
    </p:spTree>
    <p:extLst>
      <p:ext uri="{BB962C8B-B14F-4D97-AF65-F5344CB8AC3E}">
        <p14:creationId xmlns:p14="http://schemas.microsoft.com/office/powerpoint/2010/main" val="234223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16</a:t>
            </a:fld>
            <a:endParaRPr lang="en-US"/>
          </a:p>
        </p:txBody>
      </p:sp>
    </p:spTree>
    <p:extLst>
      <p:ext uri="{BB962C8B-B14F-4D97-AF65-F5344CB8AC3E}">
        <p14:creationId xmlns:p14="http://schemas.microsoft.com/office/powerpoint/2010/main" val="2671856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97AEA-DF04-5040-A34B-483223B55404}"/>
              </a:ext>
            </a:extLst>
          </p:cNvPr>
          <p:cNvSpPr>
            <a:spLocks noGrp="1"/>
          </p:cNvSpPr>
          <p:nvPr>
            <p:ph type="title"/>
          </p:nvPr>
        </p:nvSpPr>
        <p:spPr/>
        <p:txBody>
          <a:bodyPr/>
          <a:lstStyle/>
          <a:p>
            <a:r>
              <a:rPr lang="en-US" dirty="0"/>
              <a:t>Authentication Module</a:t>
            </a:r>
          </a:p>
        </p:txBody>
      </p:sp>
      <p:sp>
        <p:nvSpPr>
          <p:cNvPr id="3" name="Content Placeholder 2">
            <a:extLst>
              <a:ext uri="{FF2B5EF4-FFF2-40B4-BE49-F238E27FC236}">
                <a16:creationId xmlns:a16="http://schemas.microsoft.com/office/drawing/2014/main" id="{84E3E33A-E2F9-F84E-886F-3D7E7C54336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AC6120C-2F92-504C-BDE3-EF9EE5967EA1}"/>
              </a:ext>
            </a:extLst>
          </p:cNvPr>
          <p:cNvPicPr>
            <a:picLocks noChangeAspect="1"/>
          </p:cNvPicPr>
          <p:nvPr/>
        </p:nvPicPr>
        <p:blipFill rotWithShape="1">
          <a:blip r:embed="rId2"/>
          <a:srcRect t="26665"/>
          <a:stretch/>
        </p:blipFill>
        <p:spPr>
          <a:xfrm>
            <a:off x="1407117" y="1927274"/>
            <a:ext cx="9144000" cy="3865384"/>
          </a:xfrm>
          <a:prstGeom prst="rect">
            <a:avLst/>
          </a:prstGeom>
        </p:spPr>
      </p:pic>
      <p:sp>
        <p:nvSpPr>
          <p:cNvPr id="5" name="Footer Placeholder 4">
            <a:extLst>
              <a:ext uri="{FF2B5EF4-FFF2-40B4-BE49-F238E27FC236}">
                <a16:creationId xmlns:a16="http://schemas.microsoft.com/office/drawing/2014/main" id="{E24688F6-98AA-481C-B31B-DF0E1D8E5EE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F764920-11B2-40B1-841C-D70BEA0FCE19}"/>
              </a:ext>
            </a:extLst>
          </p:cNvPr>
          <p:cNvSpPr>
            <a:spLocks noGrp="1"/>
          </p:cNvSpPr>
          <p:nvPr>
            <p:ph type="sldNum" sz="quarter" idx="12"/>
          </p:nvPr>
        </p:nvSpPr>
        <p:spPr/>
        <p:txBody>
          <a:bodyPr/>
          <a:lstStyle/>
          <a:p>
            <a:fld id="{9860EDB8-5305-433F-BE41-D7A86D811DB3}" type="slidenum">
              <a:rPr lang="en-US" smtClean="0"/>
              <a:pPr/>
              <a:t>17</a:t>
            </a:fld>
            <a:endParaRPr lang="en-US"/>
          </a:p>
        </p:txBody>
      </p:sp>
    </p:spTree>
    <p:extLst>
      <p:ext uri="{BB962C8B-B14F-4D97-AF65-F5344CB8AC3E}">
        <p14:creationId xmlns:p14="http://schemas.microsoft.com/office/powerpoint/2010/main" val="61461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375D-EDA9-234C-9628-06D7EF23B261}"/>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B978A6BC-F4DA-1844-9581-1ADA9124B693}"/>
              </a:ext>
            </a:extLst>
          </p:cNvPr>
          <p:cNvPicPr>
            <a:picLocks noChangeAspect="1"/>
          </p:cNvPicPr>
          <p:nvPr/>
        </p:nvPicPr>
        <p:blipFill>
          <a:blip r:embed="rId2"/>
          <a:stretch>
            <a:fillRect/>
          </a:stretch>
        </p:blipFill>
        <p:spPr>
          <a:xfrm>
            <a:off x="370928" y="1623410"/>
            <a:ext cx="5031812" cy="1929086"/>
          </a:xfrm>
          <a:prstGeom prst="rect">
            <a:avLst/>
          </a:prstGeom>
        </p:spPr>
      </p:pic>
      <p:pic>
        <p:nvPicPr>
          <p:cNvPr id="5" name="Picture 4">
            <a:extLst>
              <a:ext uri="{FF2B5EF4-FFF2-40B4-BE49-F238E27FC236}">
                <a16:creationId xmlns:a16="http://schemas.microsoft.com/office/drawing/2014/main" id="{5E33B5B5-B029-DF4D-80E6-A299255FC1A3}"/>
              </a:ext>
            </a:extLst>
          </p:cNvPr>
          <p:cNvPicPr>
            <a:picLocks noChangeAspect="1"/>
          </p:cNvPicPr>
          <p:nvPr/>
        </p:nvPicPr>
        <p:blipFill>
          <a:blip r:embed="rId3"/>
          <a:stretch>
            <a:fillRect/>
          </a:stretch>
        </p:blipFill>
        <p:spPr>
          <a:xfrm>
            <a:off x="5591926" y="2155110"/>
            <a:ext cx="6305576" cy="3026000"/>
          </a:xfrm>
          <a:prstGeom prst="rect">
            <a:avLst/>
          </a:prstGeom>
        </p:spPr>
      </p:pic>
      <p:pic>
        <p:nvPicPr>
          <p:cNvPr id="6" name="Picture 5">
            <a:extLst>
              <a:ext uri="{FF2B5EF4-FFF2-40B4-BE49-F238E27FC236}">
                <a16:creationId xmlns:a16="http://schemas.microsoft.com/office/drawing/2014/main" id="{8DFE90B3-05E1-B147-9165-717A3162CFAD}"/>
              </a:ext>
            </a:extLst>
          </p:cNvPr>
          <p:cNvPicPr>
            <a:picLocks noChangeAspect="1"/>
          </p:cNvPicPr>
          <p:nvPr/>
        </p:nvPicPr>
        <p:blipFill>
          <a:blip r:embed="rId4"/>
          <a:stretch>
            <a:fillRect/>
          </a:stretch>
        </p:blipFill>
        <p:spPr>
          <a:xfrm>
            <a:off x="370928" y="4181431"/>
            <a:ext cx="5031812" cy="1335521"/>
          </a:xfrm>
          <a:prstGeom prst="rect">
            <a:avLst/>
          </a:prstGeom>
        </p:spPr>
      </p:pic>
      <p:sp>
        <p:nvSpPr>
          <p:cNvPr id="3" name="Footer Placeholder 2">
            <a:extLst>
              <a:ext uri="{FF2B5EF4-FFF2-40B4-BE49-F238E27FC236}">
                <a16:creationId xmlns:a16="http://schemas.microsoft.com/office/drawing/2014/main" id="{3F66624F-F597-4879-835A-8A561C28A200}"/>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301532C9-5DF8-40D9-A2B8-AC76F9EB2D40}"/>
              </a:ext>
            </a:extLst>
          </p:cNvPr>
          <p:cNvSpPr>
            <a:spLocks noGrp="1"/>
          </p:cNvSpPr>
          <p:nvPr>
            <p:ph type="sldNum" sz="quarter" idx="12"/>
          </p:nvPr>
        </p:nvSpPr>
        <p:spPr/>
        <p:txBody>
          <a:bodyPr/>
          <a:lstStyle/>
          <a:p>
            <a:fld id="{9860EDB8-5305-433F-BE41-D7A86D811DB3}" type="slidenum">
              <a:rPr lang="en-US" smtClean="0"/>
              <a:pPr/>
              <a:t>18</a:t>
            </a:fld>
            <a:endParaRPr lang="en-US"/>
          </a:p>
        </p:txBody>
      </p:sp>
    </p:spTree>
    <p:extLst>
      <p:ext uri="{BB962C8B-B14F-4D97-AF65-F5344CB8AC3E}">
        <p14:creationId xmlns:p14="http://schemas.microsoft.com/office/powerpoint/2010/main" val="3054534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759817" y="1206305"/>
            <a:ext cx="9048566" cy="2222695"/>
          </a:xfrm>
        </p:spPr>
        <p:txBody>
          <a:bodyPr>
            <a:normAutofit fontScale="90000"/>
          </a:bodyPr>
          <a:lstStyle/>
          <a:p>
            <a:pPr algn="r"/>
            <a:r>
              <a:rPr lang="en-US" sz="8000" dirty="0">
                <a:solidFill>
                  <a:schemeClr val="bg1"/>
                </a:solidFill>
                <a:latin typeface="Arial" panose="020B0604020202020204" pitchFamily="34" charset="0"/>
                <a:cs typeface="Arial" panose="020B0604020202020204" pitchFamily="34" charset="0"/>
              </a:rPr>
              <a:t>Laravel t03</a:t>
            </a:r>
            <a:br>
              <a:rPr lang="en-US" sz="6000" dirty="0">
                <a:solidFill>
                  <a:schemeClr val="bg1"/>
                </a:solidFill>
                <a:latin typeface="Arial" panose="020B0604020202020204" pitchFamily="34" charset="0"/>
                <a:cs typeface="Arial" panose="020B0604020202020204" pitchFamily="34" charset="0"/>
              </a:rPr>
            </a:br>
            <a:r>
              <a:rPr lang="en-MY" sz="6000" dirty="0" err="1">
                <a:solidFill>
                  <a:srgbClr val="FFFF00"/>
                </a:solidFill>
              </a:rPr>
              <a:t>Pangkalan</a:t>
            </a:r>
            <a:r>
              <a:rPr lang="en-MY" sz="6000" dirty="0">
                <a:solidFill>
                  <a:srgbClr val="FFFF00"/>
                </a:solidFill>
              </a:rPr>
              <a:t> data – migration, </a:t>
            </a:r>
            <a:r>
              <a:rPr lang="en-MY" sz="6000" dirty="0" err="1">
                <a:solidFill>
                  <a:srgbClr val="FFFF00"/>
                </a:solidFill>
              </a:rPr>
              <a:t>seeder</a:t>
            </a:r>
            <a:r>
              <a:rPr lang="en-MY" sz="6000" dirty="0">
                <a:solidFill>
                  <a:srgbClr val="FFFF00"/>
                </a:solidFill>
              </a:rPr>
              <a:t> &amp; factory</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705318" y="3354060"/>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23674" y="436515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3815" y="436515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0FE7CE-607F-45DF-8730-69FE9BD01252}"/>
              </a:ext>
            </a:extLst>
          </p:cNvPr>
          <p:cNvPicPr>
            <a:picLocks noChangeAspect="1"/>
          </p:cNvPicPr>
          <p:nvPr/>
        </p:nvPicPr>
        <p:blipFill>
          <a:blip r:embed="rId5"/>
          <a:stretch>
            <a:fillRect/>
          </a:stretch>
        </p:blipFill>
        <p:spPr>
          <a:xfrm>
            <a:off x="383617" y="365139"/>
            <a:ext cx="2264170" cy="6124579"/>
          </a:xfrm>
          <a:prstGeom prst="rect">
            <a:avLst/>
          </a:prstGeom>
        </p:spPr>
      </p:pic>
      <p:pic>
        <p:nvPicPr>
          <p:cNvPr id="7" name="Picture 2" descr="Hasil carian imej untuk youtube logo">
            <a:extLst>
              <a:ext uri="{FF2B5EF4-FFF2-40B4-BE49-F238E27FC236}">
                <a16:creationId xmlns:a16="http://schemas.microsoft.com/office/drawing/2014/main" id="{71706E8D-E664-481D-BE4C-69C15EBBA2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868DE878-1F21-4130-96F2-291A816DDF03}"/>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215567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8" y="1828000"/>
            <a:ext cx="9662643" cy="2222695"/>
          </a:xfrm>
        </p:spPr>
        <p:txBody>
          <a:bodyPr>
            <a:noAutofit/>
          </a:bodyPr>
          <a:lstStyle/>
          <a:p>
            <a:pPr algn="r"/>
            <a:r>
              <a:rPr lang="en-US" sz="7200" dirty="0">
                <a:solidFill>
                  <a:schemeClr val="bg1"/>
                </a:solidFill>
                <a:latin typeface="Arial" panose="020B0604020202020204" pitchFamily="34" charset="0"/>
                <a:cs typeface="Arial" panose="020B0604020202020204" pitchFamily="34" charset="0"/>
              </a:rPr>
              <a:t>Laravel 01</a:t>
            </a:r>
            <a:br>
              <a:rPr lang="en-US" sz="7200" dirty="0">
                <a:solidFill>
                  <a:schemeClr val="bg1"/>
                </a:solidFill>
                <a:latin typeface="Arial" panose="020B0604020202020204" pitchFamily="34" charset="0"/>
                <a:cs typeface="Arial" panose="020B0604020202020204" pitchFamily="34" charset="0"/>
              </a:rPr>
            </a:br>
            <a:r>
              <a:rPr lang="en-MY" sz="7200" b="1" dirty="0">
                <a:solidFill>
                  <a:schemeClr val="bg1"/>
                </a:solidFill>
              </a:rPr>
              <a:t>Bina Projek </a:t>
            </a:r>
            <a:br>
              <a:rPr lang="en-MY" sz="7200" b="1" dirty="0">
                <a:solidFill>
                  <a:schemeClr val="bg1"/>
                </a:solidFill>
              </a:rPr>
            </a:br>
            <a:r>
              <a:rPr lang="en-MY" sz="7200" b="1" dirty="0">
                <a:solidFill>
                  <a:schemeClr val="bg1"/>
                </a:solidFill>
              </a:rPr>
              <a:t>Laravel Pemula</a:t>
            </a: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08951" y="4403049"/>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4333" y="4417457"/>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7309" y="629534"/>
            <a:ext cx="4429125" cy="4619625"/>
          </a:xfrm>
          <a:prstGeom prst="rect">
            <a:avLst/>
          </a:prstGeom>
        </p:spPr>
      </p:pic>
    </p:spTree>
    <p:extLst>
      <p:ext uri="{BB962C8B-B14F-4D97-AF65-F5344CB8AC3E}">
        <p14:creationId xmlns:p14="http://schemas.microsoft.com/office/powerpoint/2010/main" val="1615315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6583680" y="3863340"/>
            <a:ext cx="4448631" cy="2806077"/>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53882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634FD-8311-4757-BFB5-099EAD2B1E9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F69995F-A11D-4D99-B225-2CFF7B21ECA2}"/>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3162359F-DAF6-4485-8AC1-6F34B4C78053}"/>
              </a:ext>
            </a:extLst>
          </p:cNvPr>
          <p:cNvPicPr>
            <a:picLocks noChangeAspect="1"/>
          </p:cNvPicPr>
          <p:nvPr/>
        </p:nvPicPr>
        <p:blipFill rotWithShape="1">
          <a:blip r:embed="rId2"/>
          <a:srcRect l="8212" t="3667" r="10813" b="9889"/>
          <a:stretch/>
        </p:blipFill>
        <p:spPr>
          <a:xfrm>
            <a:off x="1159689" y="464820"/>
            <a:ext cx="9872622" cy="5928360"/>
          </a:xfrm>
          <a:prstGeom prst="rect">
            <a:avLst/>
          </a:prstGeom>
        </p:spPr>
      </p:pic>
    </p:spTree>
    <p:extLst>
      <p:ext uri="{BB962C8B-B14F-4D97-AF65-F5344CB8AC3E}">
        <p14:creationId xmlns:p14="http://schemas.microsoft.com/office/powerpoint/2010/main" val="1260587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32817" y="1937729"/>
            <a:ext cx="4167753" cy="4351338"/>
          </a:xfrm>
        </p:spPr>
        <p:txBody>
          <a:bodyPr>
            <a:normAutofit/>
          </a:bodyPr>
          <a:lstStyle/>
          <a:p>
            <a:r>
              <a:rPr lang="en-US" b="1" dirty="0"/>
              <a:t>Database Migrations</a:t>
            </a:r>
          </a:p>
          <a:p>
            <a:r>
              <a:rPr lang="en-MY" dirty="0"/>
              <a:t>Migrations are like version control for your database.</a:t>
            </a:r>
            <a:endParaRPr lang="en-US" dirty="0"/>
          </a:p>
        </p:txBody>
      </p:sp>
      <p:pic>
        <p:nvPicPr>
          <p:cNvPr id="5" name="Picture 4">
            <a:extLst>
              <a:ext uri="{FF2B5EF4-FFF2-40B4-BE49-F238E27FC236}">
                <a16:creationId xmlns:a16="http://schemas.microsoft.com/office/drawing/2014/main" id="{3B8440CC-225B-7D4E-BC74-DFF30B61681C}"/>
              </a:ext>
            </a:extLst>
          </p:cNvPr>
          <p:cNvPicPr>
            <a:picLocks noChangeAspect="1"/>
          </p:cNvPicPr>
          <p:nvPr/>
        </p:nvPicPr>
        <p:blipFill rotWithShape="1">
          <a:blip r:embed="rId3"/>
          <a:srcRect b="86883"/>
          <a:stretch/>
        </p:blipFill>
        <p:spPr>
          <a:xfrm>
            <a:off x="523752" y="3429000"/>
            <a:ext cx="5960011" cy="931985"/>
          </a:xfrm>
          <a:prstGeom prst="rect">
            <a:avLst/>
          </a:prstGeom>
        </p:spPr>
      </p:pic>
      <p:pic>
        <p:nvPicPr>
          <p:cNvPr id="3" name="Picture 2">
            <a:extLst>
              <a:ext uri="{FF2B5EF4-FFF2-40B4-BE49-F238E27FC236}">
                <a16:creationId xmlns:a16="http://schemas.microsoft.com/office/drawing/2014/main" id="{A67BDF86-31D4-E945-88EB-BA3B584E97DC}"/>
              </a:ext>
            </a:extLst>
          </p:cNvPr>
          <p:cNvPicPr>
            <a:picLocks noChangeAspect="1"/>
          </p:cNvPicPr>
          <p:nvPr/>
        </p:nvPicPr>
        <p:blipFill>
          <a:blip r:embed="rId4"/>
          <a:stretch>
            <a:fillRect/>
          </a:stretch>
        </p:blipFill>
        <p:spPr>
          <a:xfrm>
            <a:off x="4987636" y="1642105"/>
            <a:ext cx="6311435" cy="3045954"/>
          </a:xfrm>
          <a:prstGeom prst="rect">
            <a:avLst/>
          </a:prstGeom>
        </p:spPr>
      </p:pic>
      <p:sp>
        <p:nvSpPr>
          <p:cNvPr id="4" name="Footer Placeholder 3">
            <a:extLst>
              <a:ext uri="{FF2B5EF4-FFF2-40B4-BE49-F238E27FC236}">
                <a16:creationId xmlns:a16="http://schemas.microsoft.com/office/drawing/2014/main" id="{313409ED-F010-4EC1-B1A6-11E074382316}"/>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CD479DD6-1581-4080-8D7E-76517178932A}"/>
              </a:ext>
            </a:extLst>
          </p:cNvPr>
          <p:cNvSpPr>
            <a:spLocks noGrp="1"/>
          </p:cNvSpPr>
          <p:nvPr>
            <p:ph type="sldNum" sz="quarter" idx="12"/>
          </p:nvPr>
        </p:nvSpPr>
        <p:spPr/>
        <p:txBody>
          <a:bodyPr/>
          <a:lstStyle/>
          <a:p>
            <a:fld id="{9860EDB8-5305-433F-BE41-D7A86D811DB3}" type="slidenum">
              <a:rPr lang="en-US" smtClean="0"/>
              <a:pPr/>
              <a:t>22</a:t>
            </a:fld>
            <a:endParaRPr lang="en-US"/>
          </a:p>
        </p:txBody>
      </p:sp>
      <p:sp>
        <p:nvSpPr>
          <p:cNvPr id="8" name="Rectangle: Rounded Corners 7">
            <a:extLst>
              <a:ext uri="{FF2B5EF4-FFF2-40B4-BE49-F238E27FC236}">
                <a16:creationId xmlns:a16="http://schemas.microsoft.com/office/drawing/2014/main" id="{269C3BB1-BE92-4B1C-857B-33B00CE89373}"/>
              </a:ext>
            </a:extLst>
          </p:cNvPr>
          <p:cNvSpPr/>
          <p:nvPr/>
        </p:nvSpPr>
        <p:spPr>
          <a:xfrm>
            <a:off x="5410200" y="2026920"/>
            <a:ext cx="5730240" cy="167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66387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4B82-5DCE-46B8-98B1-7FD9AC539D42}"/>
              </a:ext>
            </a:extLst>
          </p:cNvPr>
          <p:cNvSpPr>
            <a:spLocks noGrp="1"/>
          </p:cNvSpPr>
          <p:nvPr>
            <p:ph type="title"/>
          </p:nvPr>
        </p:nvSpPr>
        <p:spPr/>
        <p:txBody>
          <a:bodyPr/>
          <a:lstStyle/>
          <a:p>
            <a:r>
              <a:rPr lang="en-MY" dirty="0"/>
              <a:t>php artisan migrate</a:t>
            </a:r>
          </a:p>
        </p:txBody>
      </p:sp>
      <p:sp>
        <p:nvSpPr>
          <p:cNvPr id="3" name="Content Placeholder 2">
            <a:extLst>
              <a:ext uri="{FF2B5EF4-FFF2-40B4-BE49-F238E27FC236}">
                <a16:creationId xmlns:a16="http://schemas.microsoft.com/office/drawing/2014/main" id="{EFCCDF69-2938-432D-AFA8-A25D47AB83D4}"/>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F025D7-0EBF-46D8-A4B9-DBC79C0DFF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2402459-8FED-4609-A61A-A24F4AC5FAD9}"/>
              </a:ext>
            </a:extLst>
          </p:cNvPr>
          <p:cNvSpPr>
            <a:spLocks noGrp="1"/>
          </p:cNvSpPr>
          <p:nvPr>
            <p:ph type="sldNum" sz="quarter" idx="12"/>
          </p:nvPr>
        </p:nvSpPr>
        <p:spPr/>
        <p:txBody>
          <a:bodyPr/>
          <a:lstStyle/>
          <a:p>
            <a:fld id="{9860EDB8-5305-433F-BE41-D7A86D811DB3}" type="slidenum">
              <a:rPr lang="en-US" smtClean="0"/>
              <a:pPr/>
              <a:t>23</a:t>
            </a:fld>
            <a:endParaRPr lang="en-US"/>
          </a:p>
        </p:txBody>
      </p:sp>
      <p:pic>
        <p:nvPicPr>
          <p:cNvPr id="6" name="Picture 5">
            <a:extLst>
              <a:ext uri="{FF2B5EF4-FFF2-40B4-BE49-F238E27FC236}">
                <a16:creationId xmlns:a16="http://schemas.microsoft.com/office/drawing/2014/main" id="{18CA2A7C-6B57-4DF6-9867-DD43F9586DAC}"/>
              </a:ext>
            </a:extLst>
          </p:cNvPr>
          <p:cNvPicPr>
            <a:picLocks noChangeAspect="1"/>
          </p:cNvPicPr>
          <p:nvPr/>
        </p:nvPicPr>
        <p:blipFill rotWithShape="1">
          <a:blip r:embed="rId2"/>
          <a:srcRect t="18427" b="64558"/>
          <a:stretch/>
        </p:blipFill>
        <p:spPr>
          <a:xfrm>
            <a:off x="715166" y="1521113"/>
            <a:ext cx="9918640" cy="2011796"/>
          </a:xfrm>
          <a:prstGeom prst="rect">
            <a:avLst/>
          </a:prstGeom>
        </p:spPr>
      </p:pic>
    </p:spTree>
    <p:extLst>
      <p:ext uri="{BB962C8B-B14F-4D97-AF65-F5344CB8AC3E}">
        <p14:creationId xmlns:p14="http://schemas.microsoft.com/office/powerpoint/2010/main" val="3997569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5BD7315D-B7CF-BC47-8DDB-1CD7925BABA8}"/>
              </a:ext>
            </a:extLst>
          </p:cNvPr>
          <p:cNvSpPr>
            <a:spLocks noGrp="1"/>
          </p:cNvSpPr>
          <p:nvPr>
            <p:ph idx="1"/>
          </p:nvPr>
        </p:nvSpPr>
        <p:spPr>
          <a:xfrm>
            <a:off x="838201" y="1825625"/>
            <a:ext cx="5618870" cy="4351338"/>
          </a:xfrm>
        </p:spPr>
        <p:txBody>
          <a:bodyPr/>
          <a:lstStyle/>
          <a:p>
            <a:pPr algn="just"/>
            <a:r>
              <a:rPr lang="en-MY" dirty="0"/>
              <a:t>Models typically live in the app directory.</a:t>
            </a:r>
          </a:p>
          <a:p>
            <a:r>
              <a:rPr lang="en-MY" dirty="0"/>
              <a:t>All Eloquent models extend Illuminate\Database\Eloquent\Model class.</a:t>
            </a:r>
            <a:endParaRPr lang="en-US" dirty="0"/>
          </a:p>
        </p:txBody>
      </p:sp>
      <p:pic>
        <p:nvPicPr>
          <p:cNvPr id="5" name="Picture 4">
            <a:extLst>
              <a:ext uri="{FF2B5EF4-FFF2-40B4-BE49-F238E27FC236}">
                <a16:creationId xmlns:a16="http://schemas.microsoft.com/office/drawing/2014/main" id="{D099EB6D-6DBF-D14B-9CF4-F37009CF478E}"/>
              </a:ext>
            </a:extLst>
          </p:cNvPr>
          <p:cNvPicPr>
            <a:picLocks noChangeAspect="1"/>
          </p:cNvPicPr>
          <p:nvPr/>
        </p:nvPicPr>
        <p:blipFill>
          <a:blip r:embed="rId2"/>
          <a:stretch>
            <a:fillRect/>
          </a:stretch>
        </p:blipFill>
        <p:spPr>
          <a:xfrm>
            <a:off x="604434" y="3429000"/>
            <a:ext cx="4292600" cy="1562100"/>
          </a:xfrm>
          <a:prstGeom prst="rect">
            <a:avLst/>
          </a:prstGeom>
        </p:spPr>
      </p:pic>
      <p:pic>
        <p:nvPicPr>
          <p:cNvPr id="6" name="Picture 5">
            <a:extLst>
              <a:ext uri="{FF2B5EF4-FFF2-40B4-BE49-F238E27FC236}">
                <a16:creationId xmlns:a16="http://schemas.microsoft.com/office/drawing/2014/main" id="{DA72EEDD-03AC-644B-BD28-A30267F1FD38}"/>
              </a:ext>
            </a:extLst>
          </p:cNvPr>
          <p:cNvPicPr>
            <a:picLocks noChangeAspect="1"/>
          </p:cNvPicPr>
          <p:nvPr/>
        </p:nvPicPr>
        <p:blipFill rotWithShape="1">
          <a:blip r:embed="rId3"/>
          <a:srcRect t="-1" b="51970"/>
          <a:stretch/>
        </p:blipFill>
        <p:spPr>
          <a:xfrm>
            <a:off x="5643966" y="1759098"/>
            <a:ext cx="5943600" cy="1842231"/>
          </a:xfrm>
          <a:prstGeom prst="rect">
            <a:avLst/>
          </a:prstGeom>
        </p:spPr>
      </p:pic>
      <p:pic>
        <p:nvPicPr>
          <p:cNvPr id="9" name="Picture 8">
            <a:extLst>
              <a:ext uri="{FF2B5EF4-FFF2-40B4-BE49-F238E27FC236}">
                <a16:creationId xmlns:a16="http://schemas.microsoft.com/office/drawing/2014/main" id="{065FF829-D25A-C34A-9E7D-011E0F29866C}"/>
              </a:ext>
            </a:extLst>
          </p:cNvPr>
          <p:cNvPicPr>
            <a:picLocks noChangeAspect="1"/>
          </p:cNvPicPr>
          <p:nvPr/>
        </p:nvPicPr>
        <p:blipFill rotWithShape="1">
          <a:blip r:embed="rId3"/>
          <a:srcRect t="93514"/>
          <a:stretch/>
        </p:blipFill>
        <p:spPr>
          <a:xfrm>
            <a:off x="5711482" y="4710456"/>
            <a:ext cx="5943600" cy="248774"/>
          </a:xfrm>
          <a:prstGeom prst="rect">
            <a:avLst/>
          </a:prstGeom>
        </p:spPr>
      </p:pic>
      <p:sp>
        <p:nvSpPr>
          <p:cNvPr id="4" name="Footer Placeholder 3">
            <a:extLst>
              <a:ext uri="{FF2B5EF4-FFF2-40B4-BE49-F238E27FC236}">
                <a16:creationId xmlns:a16="http://schemas.microsoft.com/office/drawing/2014/main" id="{9C69AB4B-38D5-4084-8E0B-2D4EE9E9151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7A8C1F8-9437-4CDD-8E28-A0821FB19EC1}"/>
              </a:ext>
            </a:extLst>
          </p:cNvPr>
          <p:cNvSpPr>
            <a:spLocks noGrp="1"/>
          </p:cNvSpPr>
          <p:nvPr>
            <p:ph type="sldNum" sz="quarter" idx="12"/>
          </p:nvPr>
        </p:nvSpPr>
        <p:spPr/>
        <p:txBody>
          <a:bodyPr/>
          <a:lstStyle/>
          <a:p>
            <a:fld id="{9860EDB8-5305-433F-BE41-D7A86D811DB3}" type="slidenum">
              <a:rPr lang="en-US" smtClean="0"/>
              <a:pPr/>
              <a:t>24</a:t>
            </a:fld>
            <a:endParaRPr lang="en-US"/>
          </a:p>
        </p:txBody>
      </p:sp>
    </p:spTree>
    <p:extLst>
      <p:ext uri="{BB962C8B-B14F-4D97-AF65-F5344CB8AC3E}">
        <p14:creationId xmlns:p14="http://schemas.microsoft.com/office/powerpoint/2010/main" val="3062779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pic>
        <p:nvPicPr>
          <p:cNvPr id="7" name="Picture 6">
            <a:extLst>
              <a:ext uri="{FF2B5EF4-FFF2-40B4-BE49-F238E27FC236}">
                <a16:creationId xmlns:a16="http://schemas.microsoft.com/office/drawing/2014/main" id="{71A79F96-BF29-E24F-8649-419BC23B7D8E}"/>
              </a:ext>
            </a:extLst>
          </p:cNvPr>
          <p:cNvPicPr>
            <a:picLocks noChangeAspect="1"/>
          </p:cNvPicPr>
          <p:nvPr/>
        </p:nvPicPr>
        <p:blipFill rotWithShape="1">
          <a:blip r:embed="rId2"/>
          <a:srcRect b="92000"/>
          <a:stretch/>
        </p:blipFill>
        <p:spPr>
          <a:xfrm>
            <a:off x="576298" y="3868624"/>
            <a:ext cx="5092810" cy="548640"/>
          </a:xfrm>
          <a:prstGeom prst="rect">
            <a:avLst/>
          </a:prstGeom>
        </p:spPr>
      </p:pic>
      <p:pic>
        <p:nvPicPr>
          <p:cNvPr id="10" name="Picture 9">
            <a:extLst>
              <a:ext uri="{FF2B5EF4-FFF2-40B4-BE49-F238E27FC236}">
                <a16:creationId xmlns:a16="http://schemas.microsoft.com/office/drawing/2014/main" id="{13F6562F-C915-F14A-9A7A-D667EEF6350D}"/>
              </a:ext>
            </a:extLst>
          </p:cNvPr>
          <p:cNvPicPr>
            <a:picLocks noChangeAspect="1"/>
          </p:cNvPicPr>
          <p:nvPr/>
        </p:nvPicPr>
        <p:blipFill rotWithShape="1">
          <a:blip r:embed="rId2"/>
          <a:srcRect t="88513"/>
          <a:stretch/>
        </p:blipFill>
        <p:spPr>
          <a:xfrm>
            <a:off x="604434" y="5634118"/>
            <a:ext cx="5092810" cy="787790"/>
          </a:xfrm>
          <a:prstGeom prst="rect">
            <a:avLst/>
          </a:prstGeom>
        </p:spPr>
      </p:pic>
      <p:pic>
        <p:nvPicPr>
          <p:cNvPr id="11" name="Picture 10">
            <a:extLst>
              <a:ext uri="{FF2B5EF4-FFF2-40B4-BE49-F238E27FC236}">
                <a16:creationId xmlns:a16="http://schemas.microsoft.com/office/drawing/2014/main" id="{D79F864F-0BD0-3A44-9649-83040405629D}"/>
              </a:ext>
            </a:extLst>
          </p:cNvPr>
          <p:cNvPicPr>
            <a:picLocks noChangeAspect="1"/>
          </p:cNvPicPr>
          <p:nvPr/>
        </p:nvPicPr>
        <p:blipFill rotWithShape="1">
          <a:blip r:embed="rId2"/>
          <a:srcRect t="47398" b="36513"/>
          <a:stretch/>
        </p:blipFill>
        <p:spPr>
          <a:xfrm>
            <a:off x="604434" y="4452908"/>
            <a:ext cx="5092810" cy="1103362"/>
          </a:xfrm>
          <a:prstGeom prst="rect">
            <a:avLst/>
          </a:prstGeom>
        </p:spPr>
      </p:pic>
      <p:sp>
        <p:nvSpPr>
          <p:cNvPr id="12" name="TextBox 11">
            <a:extLst>
              <a:ext uri="{FF2B5EF4-FFF2-40B4-BE49-F238E27FC236}">
                <a16:creationId xmlns:a16="http://schemas.microsoft.com/office/drawing/2014/main" id="{EF35C6AC-B14C-5B47-B5BB-D4BFC86CCCED}"/>
              </a:ext>
            </a:extLst>
          </p:cNvPr>
          <p:cNvSpPr txBox="1"/>
          <p:nvPr/>
        </p:nvSpPr>
        <p:spPr>
          <a:xfrm>
            <a:off x="6195646" y="3915796"/>
            <a:ext cx="4375224" cy="646331"/>
          </a:xfrm>
          <a:prstGeom prst="rect">
            <a:avLst/>
          </a:prstGeom>
          <a:noFill/>
        </p:spPr>
        <p:txBody>
          <a:bodyPr wrap="square" rtlCol="0">
            <a:spAutoFit/>
          </a:bodyPr>
          <a:lstStyle/>
          <a:p>
            <a:r>
              <a:rPr lang="en-US" dirty="0"/>
              <a:t>Model also can be used to to specify custom table.</a:t>
            </a:r>
          </a:p>
        </p:txBody>
      </p:sp>
      <p:sp>
        <p:nvSpPr>
          <p:cNvPr id="13" name="TextBox 12">
            <a:extLst>
              <a:ext uri="{FF2B5EF4-FFF2-40B4-BE49-F238E27FC236}">
                <a16:creationId xmlns:a16="http://schemas.microsoft.com/office/drawing/2014/main" id="{EE6648E6-7911-9944-80F5-91B2C5FAB4F8}"/>
              </a:ext>
            </a:extLst>
          </p:cNvPr>
          <p:cNvSpPr txBox="1"/>
          <p:nvPr/>
        </p:nvSpPr>
        <p:spPr>
          <a:xfrm>
            <a:off x="6231816" y="4819923"/>
            <a:ext cx="4375224" cy="369332"/>
          </a:xfrm>
          <a:prstGeom prst="rect">
            <a:avLst/>
          </a:prstGeom>
          <a:noFill/>
        </p:spPr>
        <p:txBody>
          <a:bodyPr wrap="square" rtlCol="0">
            <a:spAutoFit/>
          </a:bodyPr>
          <a:lstStyle/>
          <a:p>
            <a:r>
              <a:rPr lang="en-US" dirty="0"/>
              <a:t>Model also can be used to define mutator</a:t>
            </a:r>
          </a:p>
        </p:txBody>
      </p:sp>
      <p:sp>
        <p:nvSpPr>
          <p:cNvPr id="14" name="TextBox 13">
            <a:extLst>
              <a:ext uri="{FF2B5EF4-FFF2-40B4-BE49-F238E27FC236}">
                <a16:creationId xmlns:a16="http://schemas.microsoft.com/office/drawing/2014/main" id="{E4047B1D-CB5D-D44F-864A-A869C882B9F6}"/>
              </a:ext>
            </a:extLst>
          </p:cNvPr>
          <p:cNvSpPr txBox="1"/>
          <p:nvPr/>
        </p:nvSpPr>
        <p:spPr>
          <a:xfrm>
            <a:off x="6231816" y="5704847"/>
            <a:ext cx="4375224" cy="646331"/>
          </a:xfrm>
          <a:prstGeom prst="rect">
            <a:avLst/>
          </a:prstGeom>
          <a:noFill/>
        </p:spPr>
        <p:txBody>
          <a:bodyPr wrap="square" rtlCol="0">
            <a:spAutoFit/>
          </a:bodyPr>
          <a:lstStyle/>
          <a:p>
            <a:r>
              <a:rPr lang="en-US" dirty="0"/>
              <a:t>Model also can be used to define local scope</a:t>
            </a:r>
          </a:p>
        </p:txBody>
      </p:sp>
      <p:pic>
        <p:nvPicPr>
          <p:cNvPr id="15" name="Picture 14">
            <a:extLst>
              <a:ext uri="{FF2B5EF4-FFF2-40B4-BE49-F238E27FC236}">
                <a16:creationId xmlns:a16="http://schemas.microsoft.com/office/drawing/2014/main" id="{8F0BFEC8-2169-A442-9BA8-DCCE6FE4786C}"/>
              </a:ext>
            </a:extLst>
          </p:cNvPr>
          <p:cNvPicPr>
            <a:picLocks noChangeAspect="1"/>
          </p:cNvPicPr>
          <p:nvPr/>
        </p:nvPicPr>
        <p:blipFill rotWithShape="1">
          <a:blip r:embed="rId3"/>
          <a:srcRect t="47305" b="31409"/>
          <a:stretch/>
        </p:blipFill>
        <p:spPr>
          <a:xfrm>
            <a:off x="124264" y="1983489"/>
            <a:ext cx="5943600" cy="816402"/>
          </a:xfrm>
          <a:prstGeom prst="rect">
            <a:avLst/>
          </a:prstGeom>
        </p:spPr>
      </p:pic>
      <p:pic>
        <p:nvPicPr>
          <p:cNvPr id="16" name="Picture 15">
            <a:extLst>
              <a:ext uri="{FF2B5EF4-FFF2-40B4-BE49-F238E27FC236}">
                <a16:creationId xmlns:a16="http://schemas.microsoft.com/office/drawing/2014/main" id="{86ACD18F-2004-A443-BC9C-B8E3AD5E3A81}"/>
              </a:ext>
            </a:extLst>
          </p:cNvPr>
          <p:cNvPicPr>
            <a:picLocks noChangeAspect="1"/>
          </p:cNvPicPr>
          <p:nvPr/>
        </p:nvPicPr>
        <p:blipFill rotWithShape="1">
          <a:blip r:embed="rId3"/>
          <a:srcRect l="136163" t="26275" r="-136163" b="-25656"/>
          <a:stretch/>
        </p:blipFill>
        <p:spPr>
          <a:xfrm>
            <a:off x="9220200" y="2461370"/>
            <a:ext cx="5943600" cy="3811709"/>
          </a:xfrm>
          <a:prstGeom prst="rect">
            <a:avLst/>
          </a:prstGeom>
        </p:spPr>
      </p:pic>
      <p:pic>
        <p:nvPicPr>
          <p:cNvPr id="18" name="Picture 17">
            <a:extLst>
              <a:ext uri="{FF2B5EF4-FFF2-40B4-BE49-F238E27FC236}">
                <a16:creationId xmlns:a16="http://schemas.microsoft.com/office/drawing/2014/main" id="{873264ED-972B-D74A-8EC8-386C2BEA1979}"/>
              </a:ext>
            </a:extLst>
          </p:cNvPr>
          <p:cNvPicPr>
            <a:picLocks noChangeAspect="1"/>
          </p:cNvPicPr>
          <p:nvPr/>
        </p:nvPicPr>
        <p:blipFill rotWithShape="1">
          <a:blip r:embed="rId3"/>
          <a:srcRect l="-710" t="68944" r="20834" b="9770"/>
          <a:stretch/>
        </p:blipFill>
        <p:spPr>
          <a:xfrm>
            <a:off x="35517" y="2884958"/>
            <a:ext cx="4747498" cy="816402"/>
          </a:xfrm>
          <a:prstGeom prst="rect">
            <a:avLst/>
          </a:prstGeom>
        </p:spPr>
      </p:pic>
      <p:sp>
        <p:nvSpPr>
          <p:cNvPr id="19" name="TextBox 18">
            <a:extLst>
              <a:ext uri="{FF2B5EF4-FFF2-40B4-BE49-F238E27FC236}">
                <a16:creationId xmlns:a16="http://schemas.microsoft.com/office/drawing/2014/main" id="{69ECFF06-2E2E-784A-A34D-0A5F47629CBF}"/>
              </a:ext>
            </a:extLst>
          </p:cNvPr>
          <p:cNvSpPr txBox="1"/>
          <p:nvPr/>
        </p:nvSpPr>
        <p:spPr>
          <a:xfrm>
            <a:off x="6195646" y="1916000"/>
            <a:ext cx="4375224" cy="369332"/>
          </a:xfrm>
          <a:prstGeom prst="rect">
            <a:avLst/>
          </a:prstGeom>
          <a:noFill/>
        </p:spPr>
        <p:txBody>
          <a:bodyPr wrap="square" rtlCol="0">
            <a:spAutoFit/>
          </a:bodyPr>
          <a:lstStyle/>
          <a:p>
            <a:r>
              <a:rPr lang="en-US" dirty="0"/>
              <a:t>Model used to define fillable attributes.</a:t>
            </a:r>
          </a:p>
        </p:txBody>
      </p:sp>
      <p:sp>
        <p:nvSpPr>
          <p:cNvPr id="20" name="TextBox 19">
            <a:extLst>
              <a:ext uri="{FF2B5EF4-FFF2-40B4-BE49-F238E27FC236}">
                <a16:creationId xmlns:a16="http://schemas.microsoft.com/office/drawing/2014/main" id="{921532E4-C3AD-314A-82ED-CAB827326A4F}"/>
              </a:ext>
            </a:extLst>
          </p:cNvPr>
          <p:cNvSpPr txBox="1"/>
          <p:nvPr/>
        </p:nvSpPr>
        <p:spPr>
          <a:xfrm>
            <a:off x="6146495" y="2884958"/>
            <a:ext cx="4375224" cy="646331"/>
          </a:xfrm>
          <a:prstGeom prst="rect">
            <a:avLst/>
          </a:prstGeom>
          <a:noFill/>
        </p:spPr>
        <p:txBody>
          <a:bodyPr wrap="square" rtlCol="0">
            <a:spAutoFit/>
          </a:bodyPr>
          <a:lstStyle/>
          <a:p>
            <a:r>
              <a:rPr lang="en-US" dirty="0"/>
              <a:t>Model also can be used to define relationship</a:t>
            </a:r>
          </a:p>
        </p:txBody>
      </p:sp>
      <p:sp>
        <p:nvSpPr>
          <p:cNvPr id="3" name="Footer Placeholder 2">
            <a:extLst>
              <a:ext uri="{FF2B5EF4-FFF2-40B4-BE49-F238E27FC236}">
                <a16:creationId xmlns:a16="http://schemas.microsoft.com/office/drawing/2014/main" id="{8EA820C2-FE2A-4B44-BE14-4324DD121B23}"/>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33E49148-0F26-4D2A-AE40-90E6C02C8557}"/>
              </a:ext>
            </a:extLst>
          </p:cNvPr>
          <p:cNvSpPr>
            <a:spLocks noGrp="1"/>
          </p:cNvSpPr>
          <p:nvPr>
            <p:ph type="sldNum" sz="quarter" idx="12"/>
          </p:nvPr>
        </p:nvSpPr>
        <p:spPr/>
        <p:txBody>
          <a:bodyPr/>
          <a:lstStyle/>
          <a:p>
            <a:fld id="{9860EDB8-5305-433F-BE41-D7A86D811DB3}" type="slidenum">
              <a:rPr lang="en-US" smtClean="0"/>
              <a:pPr/>
              <a:t>25</a:t>
            </a:fld>
            <a:endParaRPr lang="en-US"/>
          </a:p>
        </p:txBody>
      </p:sp>
      <p:sp>
        <p:nvSpPr>
          <p:cNvPr id="5" name="Rectangle: Rounded Corners 4">
            <a:extLst>
              <a:ext uri="{FF2B5EF4-FFF2-40B4-BE49-F238E27FC236}">
                <a16:creationId xmlns:a16="http://schemas.microsoft.com/office/drawing/2014/main" id="{5304FCCB-AEFF-4DE8-AB59-E772F13EF6E6}"/>
              </a:ext>
            </a:extLst>
          </p:cNvPr>
          <p:cNvSpPr/>
          <p:nvPr/>
        </p:nvSpPr>
        <p:spPr>
          <a:xfrm>
            <a:off x="312420" y="1729740"/>
            <a:ext cx="55397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Rectangle: Rounded Corners 16">
            <a:extLst>
              <a:ext uri="{FF2B5EF4-FFF2-40B4-BE49-F238E27FC236}">
                <a16:creationId xmlns:a16="http://schemas.microsoft.com/office/drawing/2014/main" id="{C9FE6083-DF77-4A55-A915-04093722FD0B}"/>
              </a:ext>
            </a:extLst>
          </p:cNvPr>
          <p:cNvSpPr/>
          <p:nvPr/>
        </p:nvSpPr>
        <p:spPr>
          <a:xfrm>
            <a:off x="371615" y="3656946"/>
            <a:ext cx="5539740" cy="7877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58561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606028" y="1839255"/>
            <a:ext cx="4167753" cy="4351338"/>
          </a:xfrm>
        </p:spPr>
        <p:txBody>
          <a:bodyPr>
            <a:normAutofit/>
          </a:bodyPr>
          <a:lstStyle/>
          <a:p>
            <a:r>
              <a:rPr lang="en-US" b="1" dirty="0"/>
              <a:t>Database Seeds</a:t>
            </a:r>
          </a:p>
          <a:p>
            <a:r>
              <a:rPr lang="en-MY" dirty="0"/>
              <a:t>Laravel includes a simple method </a:t>
            </a:r>
            <a:br>
              <a:rPr lang="en-MY" dirty="0"/>
            </a:br>
            <a:r>
              <a:rPr lang="en-MY" dirty="0"/>
              <a:t>of seeding your database with </a:t>
            </a:r>
            <a:br>
              <a:rPr lang="en-MY" dirty="0"/>
            </a:br>
            <a:r>
              <a:rPr lang="en-MY" dirty="0"/>
              <a:t>test data using seed classes.</a:t>
            </a:r>
            <a:endParaRPr lang="en-US" dirty="0"/>
          </a:p>
          <a:p>
            <a:endParaRPr lang="en-US" dirty="0"/>
          </a:p>
          <a:p>
            <a:endParaRPr lang="en-US" dirty="0"/>
          </a:p>
        </p:txBody>
      </p:sp>
      <p:pic>
        <p:nvPicPr>
          <p:cNvPr id="5" name="Picture 4">
            <a:extLst>
              <a:ext uri="{FF2B5EF4-FFF2-40B4-BE49-F238E27FC236}">
                <a16:creationId xmlns:a16="http://schemas.microsoft.com/office/drawing/2014/main" id="{5965AF5C-209C-D144-B022-A7717E5B06A9}"/>
              </a:ext>
            </a:extLst>
          </p:cNvPr>
          <p:cNvPicPr>
            <a:picLocks noChangeAspect="1"/>
          </p:cNvPicPr>
          <p:nvPr/>
        </p:nvPicPr>
        <p:blipFill rotWithShape="1">
          <a:blip r:embed="rId3"/>
          <a:srcRect t="35045" r="16921" b="50579"/>
          <a:stretch/>
        </p:blipFill>
        <p:spPr>
          <a:xfrm>
            <a:off x="0" y="4356877"/>
            <a:ext cx="5802862" cy="1196971"/>
          </a:xfrm>
          <a:prstGeom prst="rect">
            <a:avLst/>
          </a:prstGeom>
        </p:spPr>
      </p:pic>
      <p:pic>
        <p:nvPicPr>
          <p:cNvPr id="3" name="Picture 2">
            <a:extLst>
              <a:ext uri="{FF2B5EF4-FFF2-40B4-BE49-F238E27FC236}">
                <a16:creationId xmlns:a16="http://schemas.microsoft.com/office/drawing/2014/main" id="{E39B45BB-6055-4948-B9CF-8200EA92F407}"/>
              </a:ext>
            </a:extLst>
          </p:cNvPr>
          <p:cNvPicPr>
            <a:picLocks noChangeAspect="1"/>
          </p:cNvPicPr>
          <p:nvPr/>
        </p:nvPicPr>
        <p:blipFill>
          <a:blip r:embed="rId4"/>
          <a:stretch>
            <a:fillRect/>
          </a:stretch>
        </p:blipFill>
        <p:spPr>
          <a:xfrm>
            <a:off x="3714457" y="1839255"/>
            <a:ext cx="8477544" cy="2176485"/>
          </a:xfrm>
          <a:prstGeom prst="rect">
            <a:avLst/>
          </a:prstGeom>
        </p:spPr>
      </p:pic>
      <p:pic>
        <p:nvPicPr>
          <p:cNvPr id="6" name="Picture 5">
            <a:extLst>
              <a:ext uri="{FF2B5EF4-FFF2-40B4-BE49-F238E27FC236}">
                <a16:creationId xmlns:a16="http://schemas.microsoft.com/office/drawing/2014/main" id="{01D82DA9-E57C-BC4F-B694-D2334C2A92E3}"/>
              </a:ext>
            </a:extLst>
          </p:cNvPr>
          <p:cNvPicPr>
            <a:picLocks noChangeAspect="1"/>
          </p:cNvPicPr>
          <p:nvPr/>
        </p:nvPicPr>
        <p:blipFill>
          <a:blip r:embed="rId5"/>
          <a:stretch>
            <a:fillRect/>
          </a:stretch>
        </p:blipFill>
        <p:spPr>
          <a:xfrm>
            <a:off x="6230520" y="4742369"/>
            <a:ext cx="4653771" cy="1018963"/>
          </a:xfrm>
          <a:prstGeom prst="rect">
            <a:avLst/>
          </a:prstGeom>
        </p:spPr>
      </p:pic>
      <p:sp>
        <p:nvSpPr>
          <p:cNvPr id="7" name="TextBox 6">
            <a:extLst>
              <a:ext uri="{FF2B5EF4-FFF2-40B4-BE49-F238E27FC236}">
                <a16:creationId xmlns:a16="http://schemas.microsoft.com/office/drawing/2014/main" id="{5A3977FE-EBD1-B54D-94CE-A8FE84FABB5E}"/>
              </a:ext>
            </a:extLst>
          </p:cNvPr>
          <p:cNvSpPr txBox="1"/>
          <p:nvPr/>
        </p:nvSpPr>
        <p:spPr>
          <a:xfrm>
            <a:off x="6230520" y="4356877"/>
            <a:ext cx="4937759" cy="430887"/>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b="1" dirty="0" err="1"/>
              <a:t>DatabaseSeeder.php</a:t>
            </a:r>
            <a:endParaRPr lang="en-MY" sz="1100" dirty="0"/>
          </a:p>
          <a:p>
            <a:endParaRPr lang="en-US" sz="1100" dirty="0"/>
          </a:p>
        </p:txBody>
      </p:sp>
      <p:sp>
        <p:nvSpPr>
          <p:cNvPr id="10" name="TextBox 9">
            <a:extLst>
              <a:ext uri="{FF2B5EF4-FFF2-40B4-BE49-F238E27FC236}">
                <a16:creationId xmlns:a16="http://schemas.microsoft.com/office/drawing/2014/main" id="{B2156E08-639A-0F4D-A260-120182E2AB6F}"/>
              </a:ext>
            </a:extLst>
          </p:cNvPr>
          <p:cNvSpPr txBox="1"/>
          <p:nvPr/>
        </p:nvSpPr>
        <p:spPr>
          <a:xfrm>
            <a:off x="3627120" y="1463555"/>
            <a:ext cx="4937759" cy="261610"/>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dirty="0" err="1"/>
              <a:t>TrainingsTableSeeder.php</a:t>
            </a:r>
            <a:endParaRPr lang="en-MY" sz="1100" dirty="0"/>
          </a:p>
        </p:txBody>
      </p:sp>
      <p:sp>
        <p:nvSpPr>
          <p:cNvPr id="4" name="Footer Placeholder 3">
            <a:extLst>
              <a:ext uri="{FF2B5EF4-FFF2-40B4-BE49-F238E27FC236}">
                <a16:creationId xmlns:a16="http://schemas.microsoft.com/office/drawing/2014/main" id="{D3C0D20E-D653-4A69-BA63-57F502E8B4E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768EEE72-AFF3-40C2-98BF-01CADEC8A368}"/>
              </a:ext>
            </a:extLst>
          </p:cNvPr>
          <p:cNvSpPr>
            <a:spLocks noGrp="1"/>
          </p:cNvSpPr>
          <p:nvPr>
            <p:ph type="sldNum" sz="quarter" idx="12"/>
          </p:nvPr>
        </p:nvSpPr>
        <p:spPr/>
        <p:txBody>
          <a:bodyPr/>
          <a:lstStyle/>
          <a:p>
            <a:fld id="{9860EDB8-5305-433F-BE41-D7A86D811DB3}" type="slidenum">
              <a:rPr lang="en-US" smtClean="0"/>
              <a:pPr/>
              <a:t>26</a:t>
            </a:fld>
            <a:endParaRPr lang="en-US"/>
          </a:p>
        </p:txBody>
      </p:sp>
      <p:sp>
        <p:nvSpPr>
          <p:cNvPr id="11" name="Rectangle: Rounded Corners 10">
            <a:extLst>
              <a:ext uri="{FF2B5EF4-FFF2-40B4-BE49-F238E27FC236}">
                <a16:creationId xmlns:a16="http://schemas.microsoft.com/office/drawing/2014/main" id="{34B8C1FD-F7CA-434F-B812-BD767DDDE05C}"/>
              </a:ext>
            </a:extLst>
          </p:cNvPr>
          <p:cNvSpPr/>
          <p:nvPr/>
        </p:nvSpPr>
        <p:spPr>
          <a:xfrm>
            <a:off x="3985260" y="2181328"/>
            <a:ext cx="56159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36217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6484-D98E-402B-B5D4-495DBC0F282A}"/>
              </a:ext>
            </a:extLst>
          </p:cNvPr>
          <p:cNvSpPr>
            <a:spLocks noGrp="1"/>
          </p:cNvSpPr>
          <p:nvPr>
            <p:ph type="title"/>
          </p:nvPr>
        </p:nvSpPr>
        <p:spPr/>
        <p:txBody>
          <a:bodyPr/>
          <a:lstStyle/>
          <a:p>
            <a:r>
              <a:rPr lang="en-MY" dirty="0"/>
              <a:t>Working with Database : run </a:t>
            </a:r>
            <a:r>
              <a:rPr lang="en-MY" dirty="0" err="1"/>
              <a:t>seeder</a:t>
            </a:r>
            <a:endParaRPr lang="en-MY" dirty="0"/>
          </a:p>
        </p:txBody>
      </p:sp>
      <p:sp>
        <p:nvSpPr>
          <p:cNvPr id="3" name="Content Placeholder 2">
            <a:extLst>
              <a:ext uri="{FF2B5EF4-FFF2-40B4-BE49-F238E27FC236}">
                <a16:creationId xmlns:a16="http://schemas.microsoft.com/office/drawing/2014/main" id="{ED48C294-9195-4073-8A0A-034B763AE39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BB87C7-F7FE-45A1-9B7E-08D576BA4F9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1BAC736-088C-448C-B7A1-422DE973F6DC}"/>
              </a:ext>
            </a:extLst>
          </p:cNvPr>
          <p:cNvSpPr>
            <a:spLocks noGrp="1"/>
          </p:cNvSpPr>
          <p:nvPr>
            <p:ph type="sldNum" sz="quarter" idx="12"/>
          </p:nvPr>
        </p:nvSpPr>
        <p:spPr/>
        <p:txBody>
          <a:bodyPr/>
          <a:lstStyle/>
          <a:p>
            <a:fld id="{9860EDB8-5305-433F-BE41-D7A86D811DB3}" type="slidenum">
              <a:rPr lang="en-US" smtClean="0"/>
              <a:pPr/>
              <a:t>27</a:t>
            </a:fld>
            <a:endParaRPr lang="en-US"/>
          </a:p>
        </p:txBody>
      </p:sp>
      <p:pic>
        <p:nvPicPr>
          <p:cNvPr id="6" name="Picture 5">
            <a:extLst>
              <a:ext uri="{FF2B5EF4-FFF2-40B4-BE49-F238E27FC236}">
                <a16:creationId xmlns:a16="http://schemas.microsoft.com/office/drawing/2014/main" id="{48385C61-D5CE-4001-8F7E-1CF3F2544202}"/>
              </a:ext>
            </a:extLst>
          </p:cNvPr>
          <p:cNvPicPr>
            <a:picLocks noChangeAspect="1"/>
          </p:cNvPicPr>
          <p:nvPr/>
        </p:nvPicPr>
        <p:blipFill rotWithShape="1">
          <a:blip r:embed="rId2"/>
          <a:srcRect t="49305" r="16921" b="34661"/>
          <a:stretch/>
        </p:blipFill>
        <p:spPr>
          <a:xfrm>
            <a:off x="755540" y="1825625"/>
            <a:ext cx="8223639" cy="1892079"/>
          </a:xfrm>
          <a:prstGeom prst="rect">
            <a:avLst/>
          </a:prstGeom>
        </p:spPr>
      </p:pic>
    </p:spTree>
    <p:extLst>
      <p:ext uri="{BB962C8B-B14F-4D97-AF65-F5344CB8AC3E}">
        <p14:creationId xmlns:p14="http://schemas.microsoft.com/office/powerpoint/2010/main" val="1344409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04681" y="1839255"/>
            <a:ext cx="4167753" cy="4351338"/>
          </a:xfrm>
        </p:spPr>
        <p:txBody>
          <a:bodyPr>
            <a:normAutofit/>
          </a:bodyPr>
          <a:lstStyle/>
          <a:p>
            <a:r>
              <a:rPr lang="en-US" b="1" dirty="0"/>
              <a:t>Database Factories</a:t>
            </a:r>
          </a:p>
          <a:p>
            <a:r>
              <a:rPr lang="en-MY" dirty="0"/>
              <a:t>Laravel has a feature called model factories that allows you to build fake data for your models. </a:t>
            </a:r>
            <a:endParaRPr lang="en-US" dirty="0"/>
          </a:p>
        </p:txBody>
      </p:sp>
      <p:pic>
        <p:nvPicPr>
          <p:cNvPr id="6" name="Picture 5">
            <a:extLst>
              <a:ext uri="{FF2B5EF4-FFF2-40B4-BE49-F238E27FC236}">
                <a16:creationId xmlns:a16="http://schemas.microsoft.com/office/drawing/2014/main" id="{CD5A1DDC-5CA9-FA4E-9786-346F0057DF69}"/>
              </a:ext>
            </a:extLst>
          </p:cNvPr>
          <p:cNvPicPr>
            <a:picLocks noChangeAspect="1"/>
          </p:cNvPicPr>
          <p:nvPr/>
        </p:nvPicPr>
        <p:blipFill rotWithShape="1">
          <a:blip r:embed="rId3"/>
          <a:srcRect t="65017" b="20982"/>
          <a:stretch/>
        </p:blipFill>
        <p:spPr>
          <a:xfrm>
            <a:off x="47313" y="3463737"/>
            <a:ext cx="6665773" cy="1112520"/>
          </a:xfrm>
          <a:prstGeom prst="rect">
            <a:avLst/>
          </a:prstGeom>
        </p:spPr>
      </p:pic>
      <p:sp>
        <p:nvSpPr>
          <p:cNvPr id="4" name="Footer Placeholder 3">
            <a:extLst>
              <a:ext uri="{FF2B5EF4-FFF2-40B4-BE49-F238E27FC236}">
                <a16:creationId xmlns:a16="http://schemas.microsoft.com/office/drawing/2014/main" id="{51899894-FF20-4D6E-AA49-6D6BBB78AE3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CEEFAAC-7689-4226-94F1-B429F96C15A7}"/>
              </a:ext>
            </a:extLst>
          </p:cNvPr>
          <p:cNvSpPr>
            <a:spLocks noGrp="1"/>
          </p:cNvSpPr>
          <p:nvPr>
            <p:ph type="sldNum" sz="quarter" idx="12"/>
          </p:nvPr>
        </p:nvSpPr>
        <p:spPr/>
        <p:txBody>
          <a:bodyPr/>
          <a:lstStyle/>
          <a:p>
            <a:fld id="{9860EDB8-5305-433F-BE41-D7A86D811DB3}" type="slidenum">
              <a:rPr lang="en-US" smtClean="0"/>
              <a:pPr/>
              <a:t>28</a:t>
            </a:fld>
            <a:endParaRPr lang="en-US"/>
          </a:p>
        </p:txBody>
      </p:sp>
      <p:pic>
        <p:nvPicPr>
          <p:cNvPr id="8" name="Picture 7">
            <a:extLst>
              <a:ext uri="{FF2B5EF4-FFF2-40B4-BE49-F238E27FC236}">
                <a16:creationId xmlns:a16="http://schemas.microsoft.com/office/drawing/2014/main" id="{68DCD8E5-54F1-4192-98F7-06A891B02C83}"/>
              </a:ext>
            </a:extLst>
          </p:cNvPr>
          <p:cNvPicPr>
            <a:picLocks noChangeAspect="1"/>
          </p:cNvPicPr>
          <p:nvPr/>
        </p:nvPicPr>
        <p:blipFill rotWithShape="1">
          <a:blip r:embed="rId3"/>
          <a:srcRect t="79876"/>
          <a:stretch/>
        </p:blipFill>
        <p:spPr>
          <a:xfrm>
            <a:off x="5421997" y="4876800"/>
            <a:ext cx="6436450" cy="1544134"/>
          </a:xfrm>
          <a:prstGeom prst="rect">
            <a:avLst/>
          </a:prstGeom>
        </p:spPr>
      </p:pic>
      <p:pic>
        <p:nvPicPr>
          <p:cNvPr id="3" name="Picture 2">
            <a:extLst>
              <a:ext uri="{FF2B5EF4-FFF2-40B4-BE49-F238E27FC236}">
                <a16:creationId xmlns:a16="http://schemas.microsoft.com/office/drawing/2014/main" id="{ECE38C4D-A6FB-0447-ADA5-6F7EDE662494}"/>
              </a:ext>
            </a:extLst>
          </p:cNvPr>
          <p:cNvPicPr>
            <a:picLocks noChangeAspect="1"/>
          </p:cNvPicPr>
          <p:nvPr/>
        </p:nvPicPr>
        <p:blipFill>
          <a:blip r:embed="rId4"/>
          <a:stretch>
            <a:fillRect/>
          </a:stretch>
        </p:blipFill>
        <p:spPr>
          <a:xfrm>
            <a:off x="5646420" y="1601144"/>
            <a:ext cx="6282827" cy="3048564"/>
          </a:xfrm>
          <a:prstGeom prst="rect">
            <a:avLst/>
          </a:prstGeom>
        </p:spPr>
      </p:pic>
      <p:sp>
        <p:nvSpPr>
          <p:cNvPr id="9" name="Rectangle: Rounded Corners 8">
            <a:extLst>
              <a:ext uri="{FF2B5EF4-FFF2-40B4-BE49-F238E27FC236}">
                <a16:creationId xmlns:a16="http://schemas.microsoft.com/office/drawing/2014/main" id="{6655288D-15AE-430A-8D7F-D788C8523E94}"/>
              </a:ext>
            </a:extLst>
          </p:cNvPr>
          <p:cNvSpPr/>
          <p:nvPr/>
        </p:nvSpPr>
        <p:spPr>
          <a:xfrm>
            <a:off x="6096000" y="2925052"/>
            <a:ext cx="4564380" cy="8620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515846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573383" y="2812132"/>
            <a:ext cx="5386629" cy="1480722"/>
          </a:xfrm>
        </p:spPr>
        <p:txBody>
          <a:bodyPr>
            <a:normAutofit/>
          </a:bodyPr>
          <a:lstStyle/>
          <a:p>
            <a:r>
              <a:rPr lang="en-US" b="1" dirty="0"/>
              <a:t>How to create and run migrations, seeder and factory?</a:t>
            </a:r>
            <a:endParaRPr lang="en-US" dirty="0"/>
          </a:p>
          <a:p>
            <a:r>
              <a:rPr lang="en-US" dirty="0"/>
              <a:t>Here are the example.</a:t>
            </a:r>
          </a:p>
          <a:p>
            <a:endParaRPr lang="en-US" dirty="0"/>
          </a:p>
          <a:p>
            <a:endParaRPr lang="en-US" dirty="0"/>
          </a:p>
        </p:txBody>
      </p:sp>
      <p:pic>
        <p:nvPicPr>
          <p:cNvPr id="3" name="Picture 2">
            <a:extLst>
              <a:ext uri="{FF2B5EF4-FFF2-40B4-BE49-F238E27FC236}">
                <a16:creationId xmlns:a16="http://schemas.microsoft.com/office/drawing/2014/main" id="{0B012C17-B741-1847-9B20-338437390A7A}"/>
              </a:ext>
            </a:extLst>
          </p:cNvPr>
          <p:cNvPicPr>
            <a:picLocks noChangeAspect="1"/>
          </p:cNvPicPr>
          <p:nvPr/>
        </p:nvPicPr>
        <p:blipFill>
          <a:blip r:embed="rId3"/>
          <a:stretch>
            <a:fillRect/>
          </a:stretch>
        </p:blipFill>
        <p:spPr>
          <a:xfrm>
            <a:off x="6231989" y="0"/>
            <a:ext cx="5960011" cy="7104987"/>
          </a:xfrm>
          <a:prstGeom prst="rect">
            <a:avLst/>
          </a:prstGeom>
        </p:spPr>
      </p:pic>
      <p:sp>
        <p:nvSpPr>
          <p:cNvPr id="2" name="Footer Placeholder 1">
            <a:extLst>
              <a:ext uri="{FF2B5EF4-FFF2-40B4-BE49-F238E27FC236}">
                <a16:creationId xmlns:a16="http://schemas.microsoft.com/office/drawing/2014/main" id="{3E56B042-88C1-412A-8892-A843E1D3BA66}"/>
              </a:ext>
            </a:extLst>
          </p:cNvPr>
          <p:cNvSpPr>
            <a:spLocks noGrp="1"/>
          </p:cNvSpPr>
          <p:nvPr>
            <p:ph type="ftr" sz="quarter" idx="11"/>
          </p:nvPr>
        </p:nvSpPr>
        <p:spPr>
          <a:xfrm>
            <a:off x="320040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CE727768-24E8-4B17-A428-61DB42F21159}"/>
              </a:ext>
            </a:extLst>
          </p:cNvPr>
          <p:cNvSpPr>
            <a:spLocks noGrp="1"/>
          </p:cNvSpPr>
          <p:nvPr>
            <p:ph type="sldNum" sz="quarter" idx="12"/>
          </p:nvPr>
        </p:nvSpPr>
        <p:spPr/>
        <p:txBody>
          <a:bodyPr/>
          <a:lstStyle/>
          <a:p>
            <a:fld id="{9860EDB8-5305-433F-BE41-D7A86D811DB3}" type="slidenum">
              <a:rPr lang="en-US" smtClean="0"/>
              <a:pPr/>
              <a:t>29</a:t>
            </a:fld>
            <a:endParaRPr lang="en-US"/>
          </a:p>
        </p:txBody>
      </p:sp>
    </p:spTree>
    <p:extLst>
      <p:ext uri="{BB962C8B-B14F-4D97-AF65-F5344CB8AC3E}">
        <p14:creationId xmlns:p14="http://schemas.microsoft.com/office/powerpoint/2010/main" val="3999632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3D1D-EDD6-B449-A355-E885E5487562}"/>
              </a:ext>
            </a:extLst>
          </p:cNvPr>
          <p:cNvSpPr>
            <a:spLocks noGrp="1"/>
          </p:cNvSpPr>
          <p:nvPr>
            <p:ph type="title"/>
          </p:nvPr>
        </p:nvSpPr>
        <p:spPr>
          <a:xfrm>
            <a:off x="604434" y="199696"/>
            <a:ext cx="10749367" cy="1208868"/>
          </a:xfrm>
        </p:spPr>
        <p:txBody>
          <a:bodyPr>
            <a:normAutofit/>
          </a:bodyPr>
          <a:lstStyle/>
          <a:p>
            <a:r>
              <a:rPr lang="en-MY" b="1" dirty="0"/>
              <a:t>Module Outcome</a:t>
            </a:r>
            <a:endParaRPr lang="en-US" dirty="0"/>
          </a:p>
        </p:txBody>
      </p:sp>
      <p:sp>
        <p:nvSpPr>
          <p:cNvPr id="3" name="Content Placeholder 2">
            <a:extLst>
              <a:ext uri="{FF2B5EF4-FFF2-40B4-BE49-F238E27FC236}">
                <a16:creationId xmlns:a16="http://schemas.microsoft.com/office/drawing/2014/main" id="{2C65BD26-4F37-D848-A6F9-EDD1239C4FAC}"/>
              </a:ext>
            </a:extLst>
          </p:cNvPr>
          <p:cNvSpPr>
            <a:spLocks noGrp="1"/>
          </p:cNvSpPr>
          <p:nvPr>
            <p:ph idx="1"/>
          </p:nvPr>
        </p:nvSpPr>
        <p:spPr>
          <a:xfrm>
            <a:off x="838201" y="1825625"/>
            <a:ext cx="4465319" cy="4351338"/>
          </a:xfrm>
        </p:spPr>
        <p:txBody>
          <a:bodyPr>
            <a:normAutofit/>
          </a:bodyPr>
          <a:lstStyle/>
          <a:p>
            <a:r>
              <a:rPr lang="en-MY" b="1" dirty="0"/>
              <a:t>Day 1</a:t>
            </a:r>
            <a:endParaRPr lang="en-MY" dirty="0"/>
          </a:p>
          <a:p>
            <a:pPr marL="285750" indent="-285750">
              <a:buFont typeface="Arial" panose="020B0604020202020204" pitchFamily="34" charset="0"/>
              <a:buChar char="•"/>
            </a:pPr>
            <a:r>
              <a:rPr lang="en-MY" dirty="0"/>
              <a:t>Create Laravel Project</a:t>
            </a:r>
          </a:p>
          <a:p>
            <a:pPr marL="285750" indent="-285750">
              <a:buFont typeface="Arial" panose="020B0604020202020204" pitchFamily="34" charset="0"/>
              <a:buChar char="•"/>
            </a:pPr>
            <a:r>
              <a:rPr lang="en-MY" dirty="0"/>
              <a:t>Working with Database.</a:t>
            </a:r>
          </a:p>
          <a:p>
            <a:pPr marL="285750" indent="-285750">
              <a:buFont typeface="Arial" panose="020B0604020202020204" pitchFamily="34" charset="0"/>
              <a:buChar char="•"/>
            </a:pPr>
            <a:r>
              <a:rPr lang="en-MY" dirty="0"/>
              <a:t>Working with Model</a:t>
            </a:r>
          </a:p>
          <a:p>
            <a:pPr marL="285750" indent="-285750">
              <a:buFont typeface="Arial" panose="020B0604020202020204" pitchFamily="34" charset="0"/>
              <a:buChar char="•"/>
            </a:pPr>
            <a:r>
              <a:rPr lang="en-MY" dirty="0"/>
              <a:t>Working with Controllers</a:t>
            </a:r>
          </a:p>
          <a:p>
            <a:pPr marL="285750" indent="-285750">
              <a:buFont typeface="Arial" panose="020B0604020202020204" pitchFamily="34" charset="0"/>
              <a:buChar char="•"/>
            </a:pPr>
            <a:r>
              <a:rPr lang="en-MY" dirty="0"/>
              <a:t>Working with Views</a:t>
            </a:r>
          </a:p>
          <a:p>
            <a:endParaRPr lang="en-US" dirty="0"/>
          </a:p>
        </p:txBody>
      </p:sp>
      <p:sp>
        <p:nvSpPr>
          <p:cNvPr id="4" name="Content Placeholder 2">
            <a:extLst>
              <a:ext uri="{FF2B5EF4-FFF2-40B4-BE49-F238E27FC236}">
                <a16:creationId xmlns:a16="http://schemas.microsoft.com/office/drawing/2014/main" id="{842723D8-CF91-AB45-B911-2DEF9DE786FA}"/>
              </a:ext>
            </a:extLst>
          </p:cNvPr>
          <p:cNvSpPr txBox="1">
            <a:spLocks/>
          </p:cNvSpPr>
          <p:nvPr/>
        </p:nvSpPr>
        <p:spPr>
          <a:xfrm>
            <a:off x="5548533" y="1825625"/>
            <a:ext cx="4465319" cy="4351338"/>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MY" b="1" dirty="0"/>
              <a:t>What will be needed</a:t>
            </a:r>
            <a:endParaRPr lang="en-MY" dirty="0"/>
          </a:p>
          <a:p>
            <a:pPr marL="285750" indent="-285750">
              <a:buFont typeface="Arial" panose="020B0604020202020204" pitchFamily="34" charset="0"/>
              <a:buChar char="•"/>
            </a:pPr>
            <a:r>
              <a:rPr lang="en-MY" dirty="0"/>
              <a:t>Laragon</a:t>
            </a:r>
          </a:p>
          <a:p>
            <a:pPr marL="285750" indent="-285750">
              <a:buFont typeface="Arial" panose="020B0604020202020204" pitchFamily="34" charset="0"/>
              <a:buChar char="•"/>
            </a:pPr>
            <a:r>
              <a:rPr lang="en-MY" dirty="0"/>
              <a:t>phpMyAdmin</a:t>
            </a:r>
          </a:p>
          <a:p>
            <a:pPr marL="285750" indent="-285750">
              <a:buFont typeface="Arial" panose="020B0604020202020204" pitchFamily="34" charset="0"/>
              <a:buChar char="•"/>
            </a:pPr>
            <a:r>
              <a:rPr lang="en-MY" dirty="0"/>
              <a:t>VS Code</a:t>
            </a:r>
          </a:p>
        </p:txBody>
      </p:sp>
      <p:sp>
        <p:nvSpPr>
          <p:cNvPr id="5" name="Footer Placeholder 4">
            <a:extLst>
              <a:ext uri="{FF2B5EF4-FFF2-40B4-BE49-F238E27FC236}">
                <a16:creationId xmlns:a16="http://schemas.microsoft.com/office/drawing/2014/main" id="{C2958B3E-8D70-48A6-84AE-43A5F86E643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FE4A1C62-4573-4508-9FFC-4EA17E201643}"/>
              </a:ext>
            </a:extLst>
          </p:cNvPr>
          <p:cNvSpPr>
            <a:spLocks noGrp="1"/>
          </p:cNvSpPr>
          <p:nvPr>
            <p:ph type="sldNum" sz="quarter" idx="12"/>
          </p:nvPr>
        </p:nvSpPr>
        <p:spPr/>
        <p:txBody>
          <a:bodyPr/>
          <a:lstStyle/>
          <a:p>
            <a:fld id="{9860EDB8-5305-433F-BE41-D7A86D811DB3}" type="slidenum">
              <a:rPr lang="en-US" smtClean="0"/>
              <a:pPr/>
              <a:t>3</a:t>
            </a:fld>
            <a:endParaRPr lang="en-US"/>
          </a:p>
        </p:txBody>
      </p:sp>
    </p:spTree>
    <p:extLst>
      <p:ext uri="{BB962C8B-B14F-4D97-AF65-F5344CB8AC3E}">
        <p14:creationId xmlns:p14="http://schemas.microsoft.com/office/powerpoint/2010/main" val="2314283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t04</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Views</a:t>
            </a:r>
            <a:br>
              <a:rPr lang="en-MY" sz="7200" dirty="0">
                <a:solidFill>
                  <a:schemeClr val="accent4">
                    <a:lumMod val="40000"/>
                    <a:lumOff val="60000"/>
                  </a:schemeClr>
                </a:solidFill>
              </a:rPr>
            </a:br>
            <a:r>
              <a:rPr lang="en-MY" sz="7200" dirty="0">
                <a:solidFill>
                  <a:schemeClr val="accent4">
                    <a:lumMod val="40000"/>
                    <a:lumOff val="60000"/>
                  </a:schemeClr>
                </a:solidFill>
              </a:rPr>
              <a:t>(create form)</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778930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053520" y="1184832"/>
            <a:ext cx="9665786"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t05</a:t>
            </a:r>
            <a:br>
              <a:rPr lang="en-US" sz="6000" dirty="0">
                <a:solidFill>
                  <a:schemeClr val="bg1"/>
                </a:solidFill>
                <a:latin typeface="Arial" panose="020B0604020202020204" pitchFamily="34" charset="0"/>
                <a:cs typeface="Arial" panose="020B0604020202020204" pitchFamily="34" charset="0"/>
              </a:rPr>
            </a:br>
            <a:r>
              <a:rPr lang="en-MY" sz="7300" dirty="0">
                <a:solidFill>
                  <a:schemeClr val="accent4">
                    <a:lumMod val="40000"/>
                    <a:lumOff val="60000"/>
                  </a:schemeClr>
                </a:solidFill>
              </a:rPr>
              <a:t>Views</a:t>
            </a:r>
            <a:br>
              <a:rPr lang="en-MY" sz="7300" dirty="0">
                <a:solidFill>
                  <a:schemeClr val="accent4">
                    <a:lumMod val="40000"/>
                    <a:lumOff val="60000"/>
                  </a:schemeClr>
                </a:solidFill>
              </a:rPr>
            </a:br>
            <a:r>
              <a:rPr lang="en-MY" sz="7300" dirty="0">
                <a:solidFill>
                  <a:schemeClr val="accent4">
                    <a:lumMod val="40000"/>
                    <a:lumOff val="60000"/>
                  </a:schemeClr>
                </a:solidFill>
              </a:rPr>
              <a:t>(save new record)</a:t>
            </a: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786103" y="3802833"/>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9E3C640-1F9A-4CD9-98EA-4656612B8715}"/>
              </a:ext>
            </a:extLst>
          </p:cNvPr>
          <p:cNvPicPr>
            <a:picLocks noChangeAspect="1"/>
          </p:cNvPicPr>
          <p:nvPr/>
        </p:nvPicPr>
        <p:blipFill>
          <a:blip r:embed="rId5"/>
          <a:stretch>
            <a:fillRect/>
          </a:stretch>
        </p:blipFill>
        <p:spPr>
          <a:xfrm>
            <a:off x="368378" y="317716"/>
            <a:ext cx="2951462" cy="6179622"/>
          </a:xfrm>
          <a:prstGeom prst="rect">
            <a:avLst/>
          </a:prstGeom>
        </p:spPr>
      </p:pic>
      <p:pic>
        <p:nvPicPr>
          <p:cNvPr id="7" name="Picture 2" descr="Hasil carian imej untuk youtube logo">
            <a:extLst>
              <a:ext uri="{FF2B5EF4-FFF2-40B4-BE49-F238E27FC236}">
                <a16:creationId xmlns:a16="http://schemas.microsoft.com/office/drawing/2014/main" id="{F10274AB-F182-4650-9EEF-FD9958F5C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3A4FA41B-2804-4CD9-99BE-CF5FCB54E54B}"/>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3964503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03860" y="942963"/>
            <a:ext cx="11419763"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t06</a:t>
            </a:r>
            <a:br>
              <a:rPr lang="en-US" sz="6000" dirty="0">
                <a:solidFill>
                  <a:schemeClr val="bg1"/>
                </a:solidFill>
                <a:latin typeface="Arial" panose="020B0604020202020204" pitchFamily="34" charset="0"/>
                <a:cs typeface="Arial" panose="020B0604020202020204" pitchFamily="34" charset="0"/>
              </a:rPr>
            </a:br>
            <a:r>
              <a:rPr lang="en-MY" sz="7300" dirty="0">
                <a:solidFill>
                  <a:schemeClr val="accent4">
                    <a:lumMod val="40000"/>
                    <a:lumOff val="60000"/>
                  </a:schemeClr>
                </a:solidFill>
              </a:rPr>
              <a:t>Views</a:t>
            </a:r>
            <a:br>
              <a:rPr lang="en-MY" sz="7300" dirty="0">
                <a:solidFill>
                  <a:schemeClr val="accent4">
                    <a:lumMod val="40000"/>
                    <a:lumOff val="60000"/>
                  </a:schemeClr>
                </a:solidFill>
              </a:rPr>
            </a:br>
            <a:r>
              <a:rPr lang="en-MY" sz="7300" dirty="0">
                <a:solidFill>
                  <a:schemeClr val="accent4">
                    <a:lumMod val="40000"/>
                    <a:lumOff val="60000"/>
                  </a:schemeClr>
                </a:solidFill>
              </a:rPr>
              <a:t>(list records in index)</a:t>
            </a: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892947" y="3692343"/>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79ED0B1-4E6C-4437-9E8C-54EC9275D7B8}"/>
              </a:ext>
            </a:extLst>
          </p:cNvPr>
          <p:cNvPicPr>
            <a:picLocks noChangeAspect="1"/>
          </p:cNvPicPr>
          <p:nvPr/>
        </p:nvPicPr>
        <p:blipFill>
          <a:blip r:embed="rId5"/>
          <a:stretch>
            <a:fillRect/>
          </a:stretch>
        </p:blipFill>
        <p:spPr>
          <a:xfrm>
            <a:off x="403860" y="422649"/>
            <a:ext cx="2400508" cy="6012701"/>
          </a:xfrm>
          <a:prstGeom prst="rect">
            <a:avLst/>
          </a:prstGeom>
        </p:spPr>
      </p:pic>
      <p:pic>
        <p:nvPicPr>
          <p:cNvPr id="7" name="Picture 2" descr="Hasil carian imej untuk youtube logo">
            <a:extLst>
              <a:ext uri="{FF2B5EF4-FFF2-40B4-BE49-F238E27FC236}">
                <a16:creationId xmlns:a16="http://schemas.microsoft.com/office/drawing/2014/main" id="{EAF451E7-22A7-4FA0-96DE-20D6CA3C26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C4C4071B-2A59-4F74-BCB8-BEB48BE42C63}"/>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4232978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1034387" y="4535729"/>
            <a:ext cx="4956420" cy="2255773"/>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7964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3542-948C-4CE3-9DE0-DE455B233329}"/>
              </a:ext>
            </a:extLst>
          </p:cNvPr>
          <p:cNvSpPr>
            <a:spLocks noGrp="1"/>
          </p:cNvSpPr>
          <p:nvPr>
            <p:ph type="title"/>
          </p:nvPr>
        </p:nvSpPr>
        <p:spPr>
          <a:xfrm>
            <a:off x="541610" y="402956"/>
            <a:ext cx="10632667" cy="829159"/>
          </a:xfrm>
        </p:spPr>
        <p:txBody>
          <a:bodyPr>
            <a:normAutofit/>
          </a:bodyPr>
          <a:lstStyle/>
          <a:p>
            <a:r>
              <a:rPr lang="en-MY" dirty="0"/>
              <a:t>Create new record interface (</a:t>
            </a:r>
            <a:r>
              <a:rPr lang="en-MY" dirty="0" err="1"/>
              <a:t>create.blade.php</a:t>
            </a:r>
            <a:r>
              <a:rPr lang="en-MY" dirty="0"/>
              <a:t>)</a:t>
            </a:r>
          </a:p>
        </p:txBody>
      </p:sp>
      <p:sp>
        <p:nvSpPr>
          <p:cNvPr id="3" name="Content Placeholder 2">
            <a:extLst>
              <a:ext uri="{FF2B5EF4-FFF2-40B4-BE49-F238E27FC236}">
                <a16:creationId xmlns:a16="http://schemas.microsoft.com/office/drawing/2014/main" id="{04822425-A778-4E68-94F4-0AE8422E84CB}"/>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357BD471-AB4C-4F4A-8F67-CD475715999C}"/>
              </a:ext>
            </a:extLst>
          </p:cNvPr>
          <p:cNvPicPr>
            <a:picLocks noChangeAspect="1"/>
          </p:cNvPicPr>
          <p:nvPr/>
        </p:nvPicPr>
        <p:blipFill rotWithShape="1">
          <a:blip r:embed="rId2"/>
          <a:srcRect l="21738" t="17628" r="11398" b="5875"/>
          <a:stretch/>
        </p:blipFill>
        <p:spPr>
          <a:xfrm>
            <a:off x="3498280" y="1292737"/>
            <a:ext cx="8361488" cy="538091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767484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FCDA-CA30-4B15-8374-E352CCA729E2}"/>
              </a:ext>
            </a:extLst>
          </p:cNvPr>
          <p:cNvSpPr>
            <a:spLocks noGrp="1"/>
          </p:cNvSpPr>
          <p:nvPr>
            <p:ph type="title"/>
          </p:nvPr>
        </p:nvSpPr>
        <p:spPr>
          <a:xfrm>
            <a:off x="516711" y="476251"/>
            <a:ext cx="10515600" cy="968614"/>
          </a:xfrm>
        </p:spPr>
        <p:txBody>
          <a:bodyPr/>
          <a:lstStyle/>
          <a:p>
            <a:r>
              <a:rPr lang="en-MY" dirty="0"/>
              <a:t>Training </a:t>
            </a:r>
            <a:r>
              <a:rPr lang="en-MY" dirty="0" err="1"/>
              <a:t>index.blade.php</a:t>
            </a:r>
            <a:endParaRPr lang="en-MY" dirty="0"/>
          </a:p>
        </p:txBody>
      </p:sp>
      <p:sp>
        <p:nvSpPr>
          <p:cNvPr id="3" name="Content Placeholder 2">
            <a:extLst>
              <a:ext uri="{FF2B5EF4-FFF2-40B4-BE49-F238E27FC236}">
                <a16:creationId xmlns:a16="http://schemas.microsoft.com/office/drawing/2014/main" id="{B7DFF2DA-F4D2-4752-9720-2466A555B543}"/>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5980975C-D73B-449E-811D-06F9B5685C44}"/>
              </a:ext>
            </a:extLst>
          </p:cNvPr>
          <p:cNvPicPr>
            <a:picLocks noChangeAspect="1"/>
          </p:cNvPicPr>
          <p:nvPr/>
        </p:nvPicPr>
        <p:blipFill>
          <a:blip r:embed="rId2"/>
          <a:stretch>
            <a:fillRect/>
          </a:stretch>
        </p:blipFill>
        <p:spPr>
          <a:xfrm>
            <a:off x="2459735" y="1602028"/>
            <a:ext cx="9513189" cy="4779722"/>
          </a:xfrm>
          <a:prstGeom prst="rect">
            <a:avLst/>
          </a:prstGeom>
        </p:spPr>
      </p:pic>
    </p:spTree>
    <p:extLst>
      <p:ext uri="{BB962C8B-B14F-4D97-AF65-F5344CB8AC3E}">
        <p14:creationId xmlns:p14="http://schemas.microsoft.com/office/powerpoint/2010/main" val="1094429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740665" y="1316736"/>
            <a:ext cx="5660136" cy="5039615"/>
          </a:xfrm>
        </p:spPr>
        <p:txBody>
          <a:bodyPr>
            <a:normAutofit/>
          </a:bodyPr>
          <a:lstStyle/>
          <a:p>
            <a:r>
              <a:rPr lang="en-US" dirty="0"/>
              <a:t>Views contain the HTML served by your application and separate your controller / application logic from your presentation logic. </a:t>
            </a:r>
          </a:p>
          <a:p>
            <a:endParaRPr lang="en-US" dirty="0"/>
          </a:p>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Create training folder</a:t>
            </a:r>
          </a:p>
          <a:p>
            <a:pPr marL="342900" indent="-342900">
              <a:buAutoNum type="arabicPeriod"/>
            </a:pPr>
            <a:r>
              <a:rPr lang="en-US" dirty="0"/>
              <a:t>Inside training folder, create:</a:t>
            </a:r>
          </a:p>
          <a:p>
            <a:pPr marL="1028700" lvl="1" indent="-342900">
              <a:buAutoNum type="arabicPeriod"/>
            </a:pPr>
            <a:r>
              <a:rPr lang="en-US" dirty="0" err="1"/>
              <a:t>create.blade.php</a:t>
            </a:r>
            <a:endParaRPr lang="en-US" dirty="0"/>
          </a:p>
          <a:p>
            <a:pPr marL="1028700" lvl="1" indent="-342900">
              <a:buAutoNum type="arabicPeriod"/>
            </a:pPr>
            <a:r>
              <a:rPr lang="en-US" dirty="0" err="1"/>
              <a:t>index.blade.php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t="-1" b="33659"/>
          <a:stretch/>
        </p:blipFill>
        <p:spPr>
          <a:xfrm>
            <a:off x="7115517" y="1480344"/>
            <a:ext cx="2997200" cy="3344874"/>
          </a:xfrm>
          <a:prstGeom prst="rect">
            <a:avLst/>
          </a:prstGeom>
        </p:spPr>
      </p:pic>
      <p:pic>
        <p:nvPicPr>
          <p:cNvPr id="6" name="Picture 5">
            <a:extLst>
              <a:ext uri="{FF2B5EF4-FFF2-40B4-BE49-F238E27FC236}">
                <a16:creationId xmlns:a16="http://schemas.microsoft.com/office/drawing/2014/main" id="{6B620FF1-DC84-8249-9FE7-65ABB9DD2EAF}"/>
              </a:ext>
            </a:extLst>
          </p:cNvPr>
          <p:cNvPicPr>
            <a:picLocks noChangeAspect="1"/>
          </p:cNvPicPr>
          <p:nvPr/>
        </p:nvPicPr>
        <p:blipFill rotWithShape="1">
          <a:blip r:embed="rId2"/>
          <a:srcRect t="71915" b="20544"/>
          <a:stretch/>
        </p:blipFill>
        <p:spPr>
          <a:xfrm>
            <a:off x="7115517" y="4825218"/>
            <a:ext cx="2997200" cy="380220"/>
          </a:xfrm>
          <a:prstGeom prst="rect">
            <a:avLst/>
          </a:prstGeom>
        </p:spPr>
      </p:pic>
      <p:sp>
        <p:nvSpPr>
          <p:cNvPr id="4" name="Footer Placeholder 3">
            <a:extLst>
              <a:ext uri="{FF2B5EF4-FFF2-40B4-BE49-F238E27FC236}">
                <a16:creationId xmlns:a16="http://schemas.microsoft.com/office/drawing/2014/main" id="{5E02670F-1ED1-46AF-94AE-5EFA65891A42}"/>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A10ED68-8D9E-467C-92C8-531781BE973C}"/>
              </a:ext>
            </a:extLst>
          </p:cNvPr>
          <p:cNvSpPr>
            <a:spLocks noGrp="1"/>
          </p:cNvSpPr>
          <p:nvPr>
            <p:ph type="sldNum" sz="quarter" idx="12"/>
          </p:nvPr>
        </p:nvSpPr>
        <p:spPr/>
        <p:txBody>
          <a:bodyPr/>
          <a:lstStyle/>
          <a:p>
            <a:fld id="{9860EDB8-5305-433F-BE41-D7A86D811DB3}" type="slidenum">
              <a:rPr lang="en-US" smtClean="0"/>
              <a:pPr/>
              <a:t>36</a:t>
            </a:fld>
            <a:endParaRPr lang="en-US"/>
          </a:p>
        </p:txBody>
      </p:sp>
    </p:spTree>
    <p:extLst>
      <p:ext uri="{BB962C8B-B14F-4D97-AF65-F5344CB8AC3E}">
        <p14:creationId xmlns:p14="http://schemas.microsoft.com/office/powerpoint/2010/main" val="4244418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Create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267158" y="185776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a:t>
            </a:r>
            <a:r>
              <a:rPr lang="en-US" b="1" dirty="0"/>
              <a:t>resources/views/trainings/</a:t>
            </a:r>
            <a:r>
              <a:rPr lang="en-US" b="1" dirty="0" err="1"/>
              <a:t>create.blade.php</a:t>
            </a:r>
            <a:endParaRPr lang="en-US" b="1" dirty="0"/>
          </a:p>
        </p:txBody>
      </p:sp>
      <p:pic>
        <p:nvPicPr>
          <p:cNvPr id="5" name="Picture 4">
            <a:extLst>
              <a:ext uri="{FF2B5EF4-FFF2-40B4-BE49-F238E27FC236}">
                <a16:creationId xmlns:a16="http://schemas.microsoft.com/office/drawing/2014/main" id="{2596B67D-ADCF-6A4D-9750-33B67F21F72D}"/>
              </a:ext>
            </a:extLst>
          </p:cNvPr>
          <p:cNvPicPr>
            <a:picLocks noChangeAspect="1"/>
          </p:cNvPicPr>
          <p:nvPr/>
        </p:nvPicPr>
        <p:blipFill>
          <a:blip r:embed="rId2"/>
          <a:stretch>
            <a:fillRect/>
          </a:stretch>
        </p:blipFill>
        <p:spPr>
          <a:xfrm>
            <a:off x="5219462" y="0"/>
            <a:ext cx="7259053" cy="6858000"/>
          </a:xfrm>
          <a:prstGeom prst="rect">
            <a:avLst/>
          </a:prstGeom>
        </p:spPr>
      </p:pic>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a:off x="6189785" y="1636649"/>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2377852" y="1636649"/>
            <a:ext cx="0" cy="4145173"/>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a:off x="6189785" y="5781822"/>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E2B2FB0C-F9F7-8748-B8E8-15C878922FD3}"/>
              </a:ext>
            </a:extLst>
          </p:cNvPr>
          <p:cNvCxnSpPr>
            <a:cxnSpLocks/>
          </p:cNvCxnSpPr>
          <p:nvPr/>
        </p:nvCxnSpPr>
        <p:spPr>
          <a:xfrm>
            <a:off x="6189785" y="1636649"/>
            <a:ext cx="0" cy="4145173"/>
          </a:xfrm>
          <a:prstGeom prst="line">
            <a:avLst/>
          </a:prstGeom>
        </p:spPr>
        <p:style>
          <a:lnRef idx="1">
            <a:schemeClr val="accent2"/>
          </a:lnRef>
          <a:fillRef idx="0">
            <a:schemeClr val="accent2"/>
          </a:fillRef>
          <a:effectRef idx="0">
            <a:schemeClr val="accent2"/>
          </a:effectRef>
          <a:fontRef idx="minor">
            <a:schemeClr val="tx1"/>
          </a:fontRef>
        </p:style>
      </p:cxnSp>
      <p:sp>
        <p:nvSpPr>
          <p:cNvPr id="4" name="Footer Placeholder 3">
            <a:extLst>
              <a:ext uri="{FF2B5EF4-FFF2-40B4-BE49-F238E27FC236}">
                <a16:creationId xmlns:a16="http://schemas.microsoft.com/office/drawing/2014/main" id="{34D1DCB3-7ACE-4CEF-8803-69128161D0C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0F71FA0-294A-4DFD-9DE0-AA8A37995EFE}"/>
              </a:ext>
            </a:extLst>
          </p:cNvPr>
          <p:cNvSpPr>
            <a:spLocks noGrp="1"/>
          </p:cNvSpPr>
          <p:nvPr>
            <p:ph type="sldNum" sz="quarter" idx="12"/>
          </p:nvPr>
        </p:nvSpPr>
        <p:spPr/>
        <p:txBody>
          <a:bodyPr/>
          <a:lstStyle/>
          <a:p>
            <a:fld id="{9860EDB8-5305-433F-BE41-D7A86D811DB3}" type="slidenum">
              <a:rPr lang="en-US" smtClean="0"/>
              <a:pPr/>
              <a:t>37</a:t>
            </a:fld>
            <a:endParaRPr lang="en-US"/>
          </a:p>
        </p:txBody>
      </p:sp>
    </p:spTree>
    <p:extLst>
      <p:ext uri="{BB962C8B-B14F-4D97-AF65-F5344CB8AC3E}">
        <p14:creationId xmlns:p14="http://schemas.microsoft.com/office/powerpoint/2010/main" val="2036015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Index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604435" y="182562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resources/views/trainings/</a:t>
            </a:r>
            <a:r>
              <a:rPr lang="en-US" dirty="0" err="1"/>
              <a:t>index.blade.php</a:t>
            </a:r>
            <a:endParaRPr lang="en-US" dirty="0"/>
          </a:p>
        </p:txBody>
      </p:sp>
      <p:pic>
        <p:nvPicPr>
          <p:cNvPr id="4" name="Picture 3">
            <a:extLst>
              <a:ext uri="{FF2B5EF4-FFF2-40B4-BE49-F238E27FC236}">
                <a16:creationId xmlns:a16="http://schemas.microsoft.com/office/drawing/2014/main" id="{AFD54B2D-BAB0-EC4B-8D96-011607B8DFB1}"/>
              </a:ext>
            </a:extLst>
          </p:cNvPr>
          <p:cNvPicPr>
            <a:picLocks noChangeAspect="1"/>
          </p:cNvPicPr>
          <p:nvPr/>
        </p:nvPicPr>
        <p:blipFill>
          <a:blip r:embed="rId2"/>
          <a:stretch>
            <a:fillRect/>
          </a:stretch>
        </p:blipFill>
        <p:spPr>
          <a:xfrm>
            <a:off x="6096000" y="0"/>
            <a:ext cx="5648803" cy="6858000"/>
          </a:xfrm>
          <a:prstGeom prst="rect">
            <a:avLst/>
          </a:prstGeom>
        </p:spPr>
      </p:pic>
      <p:cxnSp>
        <p:nvCxnSpPr>
          <p:cNvPr id="8" name="Straight Connector 7">
            <a:extLst>
              <a:ext uri="{FF2B5EF4-FFF2-40B4-BE49-F238E27FC236}">
                <a16:creationId xmlns:a16="http://schemas.microsoft.com/office/drawing/2014/main" id="{E2B2FB0C-F9F7-8748-B8E8-15C878922FD3}"/>
              </a:ext>
            </a:extLst>
          </p:cNvPr>
          <p:cNvCxnSpPr/>
          <p:nvPr/>
        </p:nvCxnSpPr>
        <p:spPr>
          <a:xfrm>
            <a:off x="7047914" y="1505243"/>
            <a:ext cx="0" cy="4543865"/>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1744803" y="1505242"/>
            <a:ext cx="0" cy="449719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flipV="1">
            <a:off x="7047914" y="1505242"/>
            <a:ext cx="4696889"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flipV="1">
            <a:off x="7047914" y="6002432"/>
            <a:ext cx="4696889" cy="1"/>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168F93FE-4911-4290-A0AB-CEF528EE3F90}"/>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E32FA90-E023-401B-A9FE-BBE36D91F625}"/>
              </a:ext>
            </a:extLst>
          </p:cNvPr>
          <p:cNvSpPr>
            <a:spLocks noGrp="1"/>
          </p:cNvSpPr>
          <p:nvPr>
            <p:ph type="sldNum" sz="quarter" idx="12"/>
          </p:nvPr>
        </p:nvSpPr>
        <p:spPr/>
        <p:txBody>
          <a:bodyPr/>
          <a:lstStyle/>
          <a:p>
            <a:fld id="{9860EDB8-5305-433F-BE41-D7A86D811DB3}" type="slidenum">
              <a:rPr lang="en-US" smtClean="0"/>
              <a:pPr/>
              <a:t>38</a:t>
            </a:fld>
            <a:endParaRPr lang="en-US"/>
          </a:p>
        </p:txBody>
      </p:sp>
    </p:spTree>
    <p:extLst>
      <p:ext uri="{BB962C8B-B14F-4D97-AF65-F5344CB8AC3E}">
        <p14:creationId xmlns:p14="http://schemas.microsoft.com/office/powerpoint/2010/main" val="3348886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33500" y="1206305"/>
            <a:ext cx="9048566" cy="2222695"/>
          </a:xfrm>
        </p:spPr>
        <p:txBody>
          <a:bodyPr>
            <a:normAutofit fontScale="90000"/>
          </a:bodyPr>
          <a:lstStyle/>
          <a:p>
            <a:pPr algn="ctr"/>
            <a:r>
              <a:rPr lang="en-US" sz="6700" dirty="0">
                <a:solidFill>
                  <a:schemeClr val="bg1"/>
                </a:solidFill>
                <a:latin typeface="Arial" panose="020B0604020202020204" pitchFamily="34" charset="0"/>
                <a:cs typeface="Arial" panose="020B0604020202020204" pitchFamily="34" charset="0"/>
              </a:rPr>
              <a:t>Laravel t07</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Controller</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1279001" y="3354060"/>
            <a:ext cx="9103065" cy="1133856"/>
          </a:xfrm>
        </p:spPr>
        <p:txBody>
          <a:bodyPr>
            <a:normAutofit/>
          </a:bodyPr>
          <a:lstStyle/>
          <a:p>
            <a:pPr marL="0" indent="0" algn="ctr">
              <a:buNone/>
            </a:pPr>
            <a:r>
              <a:rPr lang="en-MY" sz="4400" dirty="0">
                <a:solidFill>
                  <a:schemeClr val="bg1"/>
                </a:solidFill>
              </a:rPr>
              <a:t>http://fstm.kuis.edu.my/blog/laravel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44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346762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426A7434-672B-4C8D-BB59-FF3F60C96E4B}"/>
              </a:ext>
            </a:extLst>
          </p:cNvPr>
          <p:cNvSpPr/>
          <p:nvPr/>
        </p:nvSpPr>
        <p:spPr>
          <a:xfrm>
            <a:off x="4418857" y="2395600"/>
            <a:ext cx="3354286" cy="174706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441799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4351338"/>
          </a:xfrm>
        </p:spPr>
        <p:txBody>
          <a:bodyPr/>
          <a:lstStyle/>
          <a:p>
            <a:r>
              <a:rPr lang="en-US" dirty="0"/>
              <a:t>Instead of defining all of your request handling logic as Closures in route files, you may wish to organize this behavior using Controller classes. </a:t>
            </a:r>
          </a:p>
          <a:p>
            <a:r>
              <a:rPr lang="en-US" dirty="0"/>
              <a:t>Controllers can group related request handling logic into a single class. </a:t>
            </a:r>
          </a:p>
          <a:p>
            <a:r>
              <a:rPr lang="en-US" dirty="0"/>
              <a:t>Controllers are stored in </a:t>
            </a:r>
            <a:r>
              <a:rPr lang="en-US" dirty="0" err="1"/>
              <a:t>the.app</a:t>
            </a:r>
            <a:r>
              <a:rPr lang="en-US" dirty="0"/>
              <a:t>/Http/Controllers directory.</a:t>
            </a:r>
          </a:p>
        </p:txBody>
      </p:sp>
      <p:pic>
        <p:nvPicPr>
          <p:cNvPr id="4" name="Picture 3">
            <a:extLst>
              <a:ext uri="{FF2B5EF4-FFF2-40B4-BE49-F238E27FC236}">
                <a16:creationId xmlns:a16="http://schemas.microsoft.com/office/drawing/2014/main" id="{B9CB2621-84E6-7C47-BCC4-86BA95060881}"/>
              </a:ext>
            </a:extLst>
          </p:cNvPr>
          <p:cNvPicPr>
            <a:picLocks noChangeAspect="1"/>
          </p:cNvPicPr>
          <p:nvPr/>
        </p:nvPicPr>
        <p:blipFill>
          <a:blip r:embed="rId2"/>
          <a:stretch>
            <a:fillRect/>
          </a:stretch>
        </p:blipFill>
        <p:spPr>
          <a:xfrm>
            <a:off x="7332786" y="1513645"/>
            <a:ext cx="4140200" cy="4368800"/>
          </a:xfrm>
          <a:prstGeom prst="rect">
            <a:avLst/>
          </a:prstGeom>
        </p:spPr>
      </p:pic>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3"/>
          <a:stretch>
            <a:fillRect/>
          </a:stretch>
        </p:blipFill>
        <p:spPr>
          <a:xfrm>
            <a:off x="719014" y="4614863"/>
            <a:ext cx="4978400" cy="1562100"/>
          </a:xfrm>
          <a:prstGeom prst="rect">
            <a:avLst/>
          </a:prstGeom>
        </p:spPr>
      </p:pic>
      <p:sp>
        <p:nvSpPr>
          <p:cNvPr id="6" name="Footer Placeholder 5">
            <a:extLst>
              <a:ext uri="{FF2B5EF4-FFF2-40B4-BE49-F238E27FC236}">
                <a16:creationId xmlns:a16="http://schemas.microsoft.com/office/drawing/2014/main" id="{69355CA4-DA4F-4C8B-9F85-1E7078AA03CA}"/>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F2C62E2-11F9-424B-9F80-3B5D045F80BB}"/>
              </a:ext>
            </a:extLst>
          </p:cNvPr>
          <p:cNvSpPr>
            <a:spLocks noGrp="1"/>
          </p:cNvSpPr>
          <p:nvPr>
            <p:ph type="sldNum" sz="quarter" idx="12"/>
          </p:nvPr>
        </p:nvSpPr>
        <p:spPr/>
        <p:txBody>
          <a:bodyPr/>
          <a:lstStyle/>
          <a:p>
            <a:fld id="{9860EDB8-5305-433F-BE41-D7A86D811DB3}" type="slidenum">
              <a:rPr lang="en-US" smtClean="0"/>
              <a:pPr/>
              <a:t>41</a:t>
            </a:fld>
            <a:endParaRPr lang="en-US"/>
          </a:p>
        </p:txBody>
      </p:sp>
    </p:spTree>
    <p:extLst>
      <p:ext uri="{BB962C8B-B14F-4D97-AF65-F5344CB8AC3E}">
        <p14:creationId xmlns:p14="http://schemas.microsoft.com/office/powerpoint/2010/main" val="2828915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154854" y="2599004"/>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sp>
        <p:nvSpPr>
          <p:cNvPr id="4" name="Footer Placeholder 3">
            <a:extLst>
              <a:ext uri="{FF2B5EF4-FFF2-40B4-BE49-F238E27FC236}">
                <a16:creationId xmlns:a16="http://schemas.microsoft.com/office/drawing/2014/main" id="{7ABFC2C7-3479-4866-AC94-9358108027D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EE6B5B9B-8909-4216-9B6E-F45C0C05963A}"/>
              </a:ext>
            </a:extLst>
          </p:cNvPr>
          <p:cNvSpPr>
            <a:spLocks noGrp="1"/>
          </p:cNvSpPr>
          <p:nvPr>
            <p:ph type="sldNum" sz="quarter" idx="12"/>
          </p:nvPr>
        </p:nvSpPr>
        <p:spPr/>
        <p:txBody>
          <a:bodyPr/>
          <a:lstStyle/>
          <a:p>
            <a:fld id="{9860EDB8-5305-433F-BE41-D7A86D811DB3}" type="slidenum">
              <a:rPr lang="en-US" smtClean="0"/>
              <a:pPr/>
              <a:t>42</a:t>
            </a:fld>
            <a:endParaRPr lang="en-US"/>
          </a:p>
        </p:txBody>
      </p:sp>
      <p:pic>
        <p:nvPicPr>
          <p:cNvPr id="8" name="Picture 7">
            <a:extLst>
              <a:ext uri="{FF2B5EF4-FFF2-40B4-BE49-F238E27FC236}">
                <a16:creationId xmlns:a16="http://schemas.microsoft.com/office/drawing/2014/main" id="{81341675-4DB7-41B7-9BFE-EC206A86D771}"/>
              </a:ext>
            </a:extLst>
          </p:cNvPr>
          <p:cNvPicPr>
            <a:picLocks noChangeAspect="1"/>
          </p:cNvPicPr>
          <p:nvPr/>
        </p:nvPicPr>
        <p:blipFill>
          <a:blip r:embed="rId4"/>
          <a:stretch>
            <a:fillRect/>
          </a:stretch>
        </p:blipFill>
        <p:spPr>
          <a:xfrm>
            <a:off x="309966" y="3344934"/>
            <a:ext cx="6976662" cy="655566"/>
          </a:xfrm>
          <a:prstGeom prst="rect">
            <a:avLst/>
          </a:prstGeom>
        </p:spPr>
      </p:pic>
      <p:sp>
        <p:nvSpPr>
          <p:cNvPr id="9" name="Rectangle: Rounded Corners 8">
            <a:extLst>
              <a:ext uri="{FF2B5EF4-FFF2-40B4-BE49-F238E27FC236}">
                <a16:creationId xmlns:a16="http://schemas.microsoft.com/office/drawing/2014/main" id="{93B4C8DD-2FB0-461E-A624-4161BD1D1657}"/>
              </a:ext>
            </a:extLst>
          </p:cNvPr>
          <p:cNvSpPr/>
          <p:nvPr/>
        </p:nvSpPr>
        <p:spPr>
          <a:xfrm>
            <a:off x="6934200" y="1760220"/>
            <a:ext cx="2727960" cy="8387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265385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Create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998"/>
          <a:stretch/>
        </p:blipFill>
        <p:spPr>
          <a:xfrm>
            <a:off x="1425428" y="1440400"/>
            <a:ext cx="8618904" cy="908905"/>
          </a:xfrm>
          <a:prstGeom prst="rect">
            <a:avLst/>
          </a:prstGeom>
        </p:spPr>
      </p:pic>
      <p:pic>
        <p:nvPicPr>
          <p:cNvPr id="9" name="Picture 8">
            <a:extLst>
              <a:ext uri="{FF2B5EF4-FFF2-40B4-BE49-F238E27FC236}">
                <a16:creationId xmlns:a16="http://schemas.microsoft.com/office/drawing/2014/main" id="{D8A93217-4952-CF40-86E7-7CEE52DAE9C8}"/>
              </a:ext>
            </a:extLst>
          </p:cNvPr>
          <p:cNvPicPr>
            <a:picLocks noChangeAspect="1"/>
          </p:cNvPicPr>
          <p:nvPr/>
        </p:nvPicPr>
        <p:blipFill>
          <a:blip r:embed="rId3"/>
          <a:stretch>
            <a:fillRect/>
          </a:stretch>
        </p:blipFill>
        <p:spPr>
          <a:xfrm>
            <a:off x="1425428" y="2417936"/>
            <a:ext cx="9248824" cy="1732073"/>
          </a:xfrm>
          <a:prstGeom prst="rect">
            <a:avLst/>
          </a:prstGeom>
        </p:spPr>
      </p:pic>
      <p:pic>
        <p:nvPicPr>
          <p:cNvPr id="6" name="Picture 5">
            <a:extLst>
              <a:ext uri="{FF2B5EF4-FFF2-40B4-BE49-F238E27FC236}">
                <a16:creationId xmlns:a16="http://schemas.microsoft.com/office/drawing/2014/main" id="{A432070B-E5C5-FF4D-A37E-485F5EE85DC4}"/>
              </a:ext>
            </a:extLst>
          </p:cNvPr>
          <p:cNvPicPr/>
          <p:nvPr/>
        </p:nvPicPr>
        <p:blipFill>
          <a:blip r:embed="rId4"/>
          <a:stretch>
            <a:fillRect/>
          </a:stretch>
        </p:blipFill>
        <p:spPr>
          <a:xfrm>
            <a:off x="3208026" y="4353366"/>
            <a:ext cx="5542182" cy="1243768"/>
          </a:xfrm>
          <a:prstGeom prst="rect">
            <a:avLst/>
          </a:prstGeom>
        </p:spPr>
      </p:pic>
      <p:sp>
        <p:nvSpPr>
          <p:cNvPr id="3" name="Footer Placeholder 2">
            <a:extLst>
              <a:ext uri="{FF2B5EF4-FFF2-40B4-BE49-F238E27FC236}">
                <a16:creationId xmlns:a16="http://schemas.microsoft.com/office/drawing/2014/main" id="{9736F901-5758-4C37-85A8-C1A076B3644A}"/>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0FED26FD-C24B-43B7-9486-22FC1A1DC880}"/>
              </a:ext>
            </a:extLst>
          </p:cNvPr>
          <p:cNvSpPr>
            <a:spLocks noGrp="1"/>
          </p:cNvSpPr>
          <p:nvPr>
            <p:ph type="sldNum" sz="quarter" idx="12"/>
          </p:nvPr>
        </p:nvSpPr>
        <p:spPr/>
        <p:txBody>
          <a:bodyPr/>
          <a:lstStyle/>
          <a:p>
            <a:fld id="{9860EDB8-5305-433F-BE41-D7A86D811DB3}" type="slidenum">
              <a:rPr lang="en-US" smtClean="0"/>
              <a:pPr/>
              <a:t>43</a:t>
            </a:fld>
            <a:endParaRPr lang="en-US"/>
          </a:p>
        </p:txBody>
      </p:sp>
    </p:spTree>
    <p:extLst>
      <p:ext uri="{BB962C8B-B14F-4D97-AF65-F5344CB8AC3E}">
        <p14:creationId xmlns:p14="http://schemas.microsoft.com/office/powerpoint/2010/main" val="1038867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Index</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a:blip r:embed="rId2"/>
          <a:stretch>
            <a:fillRect/>
          </a:stretch>
        </p:blipFill>
        <p:spPr>
          <a:xfrm>
            <a:off x="604434" y="1440400"/>
            <a:ext cx="10412671" cy="228753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2FBB8B0-17D1-0C47-9932-2D40FE7ACDE7}"/>
              </a:ext>
            </a:extLst>
          </p:cNvPr>
          <p:cNvPicPr/>
          <p:nvPr/>
        </p:nvPicPr>
        <p:blipFill>
          <a:blip r:embed="rId3"/>
          <a:stretch>
            <a:fillRect/>
          </a:stretch>
        </p:blipFill>
        <p:spPr>
          <a:xfrm>
            <a:off x="2715778" y="3429000"/>
            <a:ext cx="7967461" cy="3009900"/>
          </a:xfrm>
          <a:prstGeom prst="rect">
            <a:avLst/>
          </a:prstGeom>
        </p:spPr>
      </p:pic>
      <p:sp>
        <p:nvSpPr>
          <p:cNvPr id="3" name="Footer Placeholder 2">
            <a:extLst>
              <a:ext uri="{FF2B5EF4-FFF2-40B4-BE49-F238E27FC236}">
                <a16:creationId xmlns:a16="http://schemas.microsoft.com/office/drawing/2014/main" id="{C00CF21F-45AE-41B1-BF98-7A298DAB55AB}"/>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43E800D4-EE87-46E4-8755-6B2CA0B57644}"/>
              </a:ext>
            </a:extLst>
          </p:cNvPr>
          <p:cNvSpPr>
            <a:spLocks noGrp="1"/>
          </p:cNvSpPr>
          <p:nvPr>
            <p:ph type="sldNum" sz="quarter" idx="12"/>
          </p:nvPr>
        </p:nvSpPr>
        <p:spPr/>
        <p:txBody>
          <a:bodyPr/>
          <a:lstStyle/>
          <a:p>
            <a:fld id="{9860EDB8-5305-433F-BE41-D7A86D811DB3}" type="slidenum">
              <a:rPr lang="en-US" smtClean="0"/>
              <a:pPr/>
              <a:t>44</a:t>
            </a:fld>
            <a:endParaRPr lang="en-US"/>
          </a:p>
        </p:txBody>
      </p:sp>
    </p:spTree>
    <p:extLst>
      <p:ext uri="{BB962C8B-B14F-4D97-AF65-F5344CB8AC3E}">
        <p14:creationId xmlns:p14="http://schemas.microsoft.com/office/powerpoint/2010/main" val="949584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Store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255"/>
          <a:stretch/>
        </p:blipFill>
        <p:spPr>
          <a:xfrm>
            <a:off x="1537967" y="1914848"/>
            <a:ext cx="6325872" cy="677418"/>
          </a:xfrm>
          <a:prstGeom prst="rect">
            <a:avLst/>
          </a:prstGeom>
        </p:spPr>
      </p:pic>
      <p:pic>
        <p:nvPicPr>
          <p:cNvPr id="10" name="Picture 9">
            <a:extLst>
              <a:ext uri="{FF2B5EF4-FFF2-40B4-BE49-F238E27FC236}">
                <a16:creationId xmlns:a16="http://schemas.microsoft.com/office/drawing/2014/main" id="{003576E5-63B1-5642-A1C2-867C7BE5C075}"/>
              </a:ext>
            </a:extLst>
          </p:cNvPr>
          <p:cNvPicPr>
            <a:picLocks noChangeAspect="1"/>
          </p:cNvPicPr>
          <p:nvPr/>
        </p:nvPicPr>
        <p:blipFill>
          <a:blip r:embed="rId3"/>
          <a:stretch>
            <a:fillRect/>
          </a:stretch>
        </p:blipFill>
        <p:spPr>
          <a:xfrm>
            <a:off x="0" y="2683941"/>
            <a:ext cx="6457068" cy="54885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C2FC2D8-5F8F-A94A-9AB4-1C125419AB59}"/>
              </a:ext>
            </a:extLst>
          </p:cNvPr>
          <p:cNvPicPr/>
          <p:nvPr/>
        </p:nvPicPr>
        <p:blipFill>
          <a:blip r:embed="rId4"/>
          <a:stretch>
            <a:fillRect/>
          </a:stretch>
        </p:blipFill>
        <p:spPr>
          <a:xfrm>
            <a:off x="5613012" y="137160"/>
            <a:ext cx="6457068" cy="6568977"/>
          </a:xfrm>
          <a:prstGeom prst="rect">
            <a:avLst/>
          </a:prstGeom>
        </p:spPr>
      </p:pic>
      <p:pic>
        <p:nvPicPr>
          <p:cNvPr id="8" name="Picture 7" descr="A close up of a logo&#10;&#10;Description automatically generated">
            <a:extLst>
              <a:ext uri="{FF2B5EF4-FFF2-40B4-BE49-F238E27FC236}">
                <a16:creationId xmlns:a16="http://schemas.microsoft.com/office/drawing/2014/main" id="{773B2EF4-A05A-5643-8045-4D29583DCA09}"/>
              </a:ext>
            </a:extLst>
          </p:cNvPr>
          <p:cNvPicPr/>
          <p:nvPr/>
        </p:nvPicPr>
        <p:blipFill>
          <a:blip r:embed="rId5"/>
          <a:stretch>
            <a:fillRect/>
          </a:stretch>
        </p:blipFill>
        <p:spPr>
          <a:xfrm>
            <a:off x="182148" y="5991227"/>
            <a:ext cx="4518755" cy="365125"/>
          </a:xfrm>
          <a:prstGeom prst="rect">
            <a:avLst/>
          </a:prstGeom>
        </p:spPr>
      </p:pic>
      <p:sp>
        <p:nvSpPr>
          <p:cNvPr id="3" name="Footer Placeholder 2">
            <a:extLst>
              <a:ext uri="{FF2B5EF4-FFF2-40B4-BE49-F238E27FC236}">
                <a16:creationId xmlns:a16="http://schemas.microsoft.com/office/drawing/2014/main" id="{BA2C7FFC-A2C3-43C6-9272-1953705EBE74}"/>
              </a:ext>
            </a:extLst>
          </p:cNvPr>
          <p:cNvSpPr>
            <a:spLocks noGrp="1"/>
          </p:cNvSpPr>
          <p:nvPr>
            <p:ph type="ftr" sz="quarter" idx="11"/>
          </p:nvPr>
        </p:nvSpPr>
        <p:spPr>
          <a:xfrm>
            <a:off x="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83B2F586-2EC6-4819-8EE7-0A7EF94A747A}"/>
              </a:ext>
            </a:extLst>
          </p:cNvPr>
          <p:cNvSpPr>
            <a:spLocks noGrp="1"/>
          </p:cNvSpPr>
          <p:nvPr>
            <p:ph type="sldNum" sz="quarter" idx="12"/>
          </p:nvPr>
        </p:nvSpPr>
        <p:spPr/>
        <p:txBody>
          <a:bodyPr/>
          <a:lstStyle/>
          <a:p>
            <a:fld id="{9860EDB8-5305-433F-BE41-D7A86D811DB3}" type="slidenum">
              <a:rPr lang="en-US" smtClean="0"/>
              <a:pPr/>
              <a:t>45</a:t>
            </a:fld>
            <a:endParaRPr lang="en-US"/>
          </a:p>
        </p:txBody>
      </p:sp>
    </p:spTree>
    <p:extLst>
      <p:ext uri="{BB962C8B-B14F-4D97-AF65-F5344CB8AC3E}">
        <p14:creationId xmlns:p14="http://schemas.microsoft.com/office/powerpoint/2010/main" val="2282692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33500" y="1206305"/>
            <a:ext cx="10481342"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t09</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Routing</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711777" y="3230649"/>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0133" y="4364505"/>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0274" y="4364505"/>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0B531EF-76B5-42C6-A8A4-CB01D749F381}"/>
              </a:ext>
            </a:extLst>
          </p:cNvPr>
          <p:cNvPicPr>
            <a:picLocks noChangeAspect="1"/>
          </p:cNvPicPr>
          <p:nvPr/>
        </p:nvPicPr>
        <p:blipFill>
          <a:blip r:embed="rId5"/>
          <a:stretch>
            <a:fillRect/>
          </a:stretch>
        </p:blipFill>
        <p:spPr>
          <a:xfrm>
            <a:off x="342237" y="430181"/>
            <a:ext cx="2323471" cy="6107147"/>
          </a:xfrm>
          <a:prstGeom prst="rect">
            <a:avLst/>
          </a:prstGeom>
        </p:spPr>
      </p:pic>
      <p:pic>
        <p:nvPicPr>
          <p:cNvPr id="7" name="Picture 2" descr="Hasil carian imej untuk youtube logo">
            <a:extLst>
              <a:ext uri="{FF2B5EF4-FFF2-40B4-BE49-F238E27FC236}">
                <a16:creationId xmlns:a16="http://schemas.microsoft.com/office/drawing/2014/main" id="{C27ED37B-12AE-4D2C-8AB8-971EF9479A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C8DE574B-BA77-4EB6-8506-75F9DDEBA068}"/>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006914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21936F6F-F962-47DE-8F57-A89A1C5674B2}"/>
              </a:ext>
            </a:extLst>
          </p:cNvPr>
          <p:cNvSpPr/>
          <p:nvPr/>
        </p:nvSpPr>
        <p:spPr>
          <a:xfrm>
            <a:off x="4114800" y="142805"/>
            <a:ext cx="3544786" cy="205948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843016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838201" y="3850054"/>
            <a:ext cx="2832100" cy="1689100"/>
          </a:xfrm>
          <a:prstGeom prst="rect">
            <a:avLst/>
          </a:prstGeom>
        </p:spPr>
      </p:pic>
      <p:pic>
        <p:nvPicPr>
          <p:cNvPr id="5" name="Picture 4">
            <a:extLst>
              <a:ext uri="{FF2B5EF4-FFF2-40B4-BE49-F238E27FC236}">
                <a16:creationId xmlns:a16="http://schemas.microsoft.com/office/drawing/2014/main" id="{86592E1A-8EA5-C04C-9F94-A782E1962CB9}"/>
              </a:ext>
            </a:extLst>
          </p:cNvPr>
          <p:cNvPicPr>
            <a:picLocks noChangeAspect="1"/>
          </p:cNvPicPr>
          <p:nvPr/>
        </p:nvPicPr>
        <p:blipFill>
          <a:blip r:embed="rId4"/>
          <a:stretch>
            <a:fillRect/>
          </a:stretch>
        </p:blipFill>
        <p:spPr>
          <a:xfrm>
            <a:off x="5339764" y="1825625"/>
            <a:ext cx="6172108" cy="3534166"/>
          </a:xfrm>
          <a:prstGeom prst="rect">
            <a:avLst/>
          </a:prstGeom>
        </p:spPr>
      </p:pic>
      <p:sp>
        <p:nvSpPr>
          <p:cNvPr id="6" name="Footer Placeholder 5">
            <a:extLst>
              <a:ext uri="{FF2B5EF4-FFF2-40B4-BE49-F238E27FC236}">
                <a16:creationId xmlns:a16="http://schemas.microsoft.com/office/drawing/2014/main" id="{1F80912B-E9F2-4491-B446-AC362B52DC1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83F14ED-F9BA-425A-B2FB-AC9E25570C3E}"/>
              </a:ext>
            </a:extLst>
          </p:cNvPr>
          <p:cNvSpPr>
            <a:spLocks noGrp="1"/>
          </p:cNvSpPr>
          <p:nvPr>
            <p:ph type="sldNum" sz="quarter" idx="12"/>
          </p:nvPr>
        </p:nvSpPr>
        <p:spPr/>
        <p:txBody>
          <a:bodyPr/>
          <a:lstStyle/>
          <a:p>
            <a:fld id="{9860EDB8-5305-433F-BE41-D7A86D811DB3}" type="slidenum">
              <a:rPr lang="en-US" smtClean="0"/>
              <a:pPr/>
              <a:t>48</a:t>
            </a:fld>
            <a:endParaRPr lang="en-US"/>
          </a:p>
        </p:txBody>
      </p:sp>
    </p:spTree>
    <p:extLst>
      <p:ext uri="{BB962C8B-B14F-4D97-AF65-F5344CB8AC3E}">
        <p14:creationId xmlns:p14="http://schemas.microsoft.com/office/powerpoint/2010/main" val="360193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6316981" y="2648288"/>
            <a:ext cx="2832100" cy="1689100"/>
          </a:xfrm>
          <a:prstGeom prst="rect">
            <a:avLst/>
          </a:prstGeom>
        </p:spPr>
      </p:pic>
      <p:sp>
        <p:nvSpPr>
          <p:cNvPr id="5" name="Footer Placeholder 4">
            <a:extLst>
              <a:ext uri="{FF2B5EF4-FFF2-40B4-BE49-F238E27FC236}">
                <a16:creationId xmlns:a16="http://schemas.microsoft.com/office/drawing/2014/main" id="{D88430ED-23FC-4DEB-B597-1F0BE197AF97}"/>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C5AA2D4F-8343-457E-83B7-D9F914E114A9}"/>
              </a:ext>
            </a:extLst>
          </p:cNvPr>
          <p:cNvSpPr>
            <a:spLocks noGrp="1"/>
          </p:cNvSpPr>
          <p:nvPr>
            <p:ph type="sldNum" sz="quarter" idx="12"/>
          </p:nvPr>
        </p:nvSpPr>
        <p:spPr/>
        <p:txBody>
          <a:bodyPr/>
          <a:lstStyle/>
          <a:p>
            <a:fld id="{9860EDB8-5305-433F-BE41-D7A86D811DB3}" type="slidenum">
              <a:rPr lang="en-US" smtClean="0"/>
              <a:pPr/>
              <a:t>49</a:t>
            </a:fld>
            <a:endParaRPr lang="en-US"/>
          </a:p>
        </p:txBody>
      </p:sp>
    </p:spTree>
    <p:extLst>
      <p:ext uri="{BB962C8B-B14F-4D97-AF65-F5344CB8AC3E}">
        <p14:creationId xmlns:p14="http://schemas.microsoft.com/office/powerpoint/2010/main" val="210049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Create Laravel First Project</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Install Laravel by issuing the Composer create-project command in your terminal</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C39D9F5-4B33-2B42-9AD7-4A36CB7444B0}"/>
              </a:ext>
            </a:extLst>
          </p:cNvPr>
          <p:cNvPicPr>
            <a:picLocks noChangeAspect="1"/>
          </p:cNvPicPr>
          <p:nvPr/>
        </p:nvPicPr>
        <p:blipFill>
          <a:blip r:embed="rId3"/>
          <a:stretch>
            <a:fillRect/>
          </a:stretch>
        </p:blipFill>
        <p:spPr>
          <a:xfrm>
            <a:off x="2298574" y="3334362"/>
            <a:ext cx="7112711" cy="3326799"/>
          </a:xfrm>
          <a:prstGeom prst="rect">
            <a:avLst/>
          </a:prstGeom>
        </p:spPr>
      </p:pic>
      <p:pic>
        <p:nvPicPr>
          <p:cNvPr id="6" name="Picture 5">
            <a:extLst>
              <a:ext uri="{FF2B5EF4-FFF2-40B4-BE49-F238E27FC236}">
                <a16:creationId xmlns:a16="http://schemas.microsoft.com/office/drawing/2014/main" id="{D9F57D13-D948-8D41-9D6C-F88739103EFB}"/>
              </a:ext>
            </a:extLst>
          </p:cNvPr>
          <p:cNvPicPr>
            <a:picLocks noChangeAspect="1"/>
          </p:cNvPicPr>
          <p:nvPr/>
        </p:nvPicPr>
        <p:blipFill>
          <a:blip r:embed="rId4"/>
          <a:stretch>
            <a:fillRect/>
          </a:stretch>
        </p:blipFill>
        <p:spPr>
          <a:xfrm>
            <a:off x="2438400" y="2458062"/>
            <a:ext cx="7315200" cy="876300"/>
          </a:xfrm>
          <a:prstGeom prst="rect">
            <a:avLst/>
          </a:prstGeom>
        </p:spPr>
      </p:pic>
      <p:sp>
        <p:nvSpPr>
          <p:cNvPr id="5" name="Footer Placeholder 4">
            <a:extLst>
              <a:ext uri="{FF2B5EF4-FFF2-40B4-BE49-F238E27FC236}">
                <a16:creationId xmlns:a16="http://schemas.microsoft.com/office/drawing/2014/main" id="{F0F33DA5-1ACC-42D6-AA39-8E62FD8077E1}"/>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1E86FDA2-4431-491C-9B62-709D03BC7012}"/>
              </a:ext>
            </a:extLst>
          </p:cNvPr>
          <p:cNvSpPr>
            <a:spLocks noGrp="1"/>
          </p:cNvSpPr>
          <p:nvPr>
            <p:ph type="sldNum" sz="quarter" idx="12"/>
          </p:nvPr>
        </p:nvSpPr>
        <p:spPr/>
        <p:txBody>
          <a:bodyPr/>
          <a:lstStyle/>
          <a:p>
            <a:fld id="{9860EDB8-5305-433F-BE41-D7A86D811DB3}" type="slidenum">
              <a:rPr lang="en-US" smtClean="0"/>
              <a:pPr/>
              <a:t>5</a:t>
            </a:fld>
            <a:endParaRPr lang="en-US"/>
          </a:p>
        </p:txBody>
      </p:sp>
    </p:spTree>
    <p:extLst>
      <p:ext uri="{BB962C8B-B14F-4D97-AF65-F5344CB8AC3E}">
        <p14:creationId xmlns:p14="http://schemas.microsoft.com/office/powerpoint/2010/main" val="914520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A53363-1A4E-4280-916B-CCF4C1D2C3F6}"/>
              </a:ext>
            </a:extLst>
          </p:cNvPr>
          <p:cNvPicPr>
            <a:picLocks noChangeAspect="1"/>
          </p:cNvPicPr>
          <p:nvPr/>
        </p:nvPicPr>
        <p:blipFill rotWithShape="1">
          <a:blip r:embed="rId2"/>
          <a:srcRect t="3498" b="54026"/>
          <a:stretch/>
        </p:blipFill>
        <p:spPr>
          <a:xfrm>
            <a:off x="0" y="2789696"/>
            <a:ext cx="12192000" cy="2916242"/>
          </a:xfrm>
          <a:prstGeom prst="rect">
            <a:avLst/>
          </a:prstGeom>
        </p:spPr>
      </p:pic>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50</a:t>
            </a:fld>
            <a:endParaRPr lang="en-US"/>
          </a:p>
        </p:txBody>
      </p:sp>
      <p:sp>
        <p:nvSpPr>
          <p:cNvPr id="9" name="TextBox 8">
            <a:extLst>
              <a:ext uri="{FF2B5EF4-FFF2-40B4-BE49-F238E27FC236}">
                <a16:creationId xmlns:a16="http://schemas.microsoft.com/office/drawing/2014/main" id="{EA47C815-6770-4C77-95A7-1BBCB79E0F04}"/>
              </a:ext>
            </a:extLst>
          </p:cNvPr>
          <p:cNvSpPr txBox="1"/>
          <p:nvPr/>
        </p:nvSpPr>
        <p:spPr>
          <a:xfrm>
            <a:off x="7060123" y="4063151"/>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705987" y="4156377"/>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218417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sz="2400"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51</a:t>
            </a:fld>
            <a:endParaRPr lang="en-US"/>
          </a:p>
        </p:txBody>
      </p:sp>
    </p:spTree>
    <p:extLst>
      <p:ext uri="{BB962C8B-B14F-4D97-AF65-F5344CB8AC3E}">
        <p14:creationId xmlns:p14="http://schemas.microsoft.com/office/powerpoint/2010/main" val="3637918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7ABF-FF41-4535-92D1-10DAD5BF01CE}"/>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E78056AB-E4BD-4047-BFA3-8FD27461C58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10023F1-7E98-4751-B768-1ED94FEE3FB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DBCFB31-E52D-45A5-96A1-A82BD7D3C312}"/>
              </a:ext>
            </a:extLst>
          </p:cNvPr>
          <p:cNvSpPr>
            <a:spLocks noGrp="1"/>
          </p:cNvSpPr>
          <p:nvPr>
            <p:ph type="sldNum" sz="quarter" idx="12"/>
          </p:nvPr>
        </p:nvSpPr>
        <p:spPr/>
        <p:txBody>
          <a:bodyPr/>
          <a:lstStyle/>
          <a:p>
            <a:fld id="{9860EDB8-5305-433F-BE41-D7A86D811DB3}" type="slidenum">
              <a:rPr lang="en-US" smtClean="0"/>
              <a:pPr/>
              <a:t>52</a:t>
            </a:fld>
            <a:endParaRPr lang="en-US"/>
          </a:p>
        </p:txBody>
      </p:sp>
      <p:pic>
        <p:nvPicPr>
          <p:cNvPr id="6" name="Picture 5">
            <a:extLst>
              <a:ext uri="{FF2B5EF4-FFF2-40B4-BE49-F238E27FC236}">
                <a16:creationId xmlns:a16="http://schemas.microsoft.com/office/drawing/2014/main" id="{6469A021-6A69-49DF-868E-FA5F64B01D85}"/>
              </a:ext>
            </a:extLst>
          </p:cNvPr>
          <p:cNvPicPr>
            <a:picLocks noChangeAspect="1"/>
          </p:cNvPicPr>
          <p:nvPr/>
        </p:nvPicPr>
        <p:blipFill rotWithShape="1">
          <a:blip r:embed="rId2"/>
          <a:srcRect t="31638" b="10848"/>
          <a:stretch/>
        </p:blipFill>
        <p:spPr>
          <a:xfrm>
            <a:off x="0" y="2169762"/>
            <a:ext cx="12192000" cy="3944319"/>
          </a:xfrm>
          <a:prstGeom prst="rect">
            <a:avLst/>
          </a:prstGeom>
        </p:spPr>
      </p:pic>
    </p:spTree>
    <p:extLst>
      <p:ext uri="{BB962C8B-B14F-4D97-AF65-F5344CB8AC3E}">
        <p14:creationId xmlns:p14="http://schemas.microsoft.com/office/powerpoint/2010/main" val="3003294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99242-2446-46A8-8226-3324203E093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A6E19E7-8D2E-4D61-9E11-8766CF08A2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B0E929E7-55DE-4C15-A219-D68FDCC8B1B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D36890C-0026-4204-AC57-F8892407806B}"/>
              </a:ext>
            </a:extLst>
          </p:cNvPr>
          <p:cNvSpPr>
            <a:spLocks noGrp="1"/>
          </p:cNvSpPr>
          <p:nvPr>
            <p:ph type="sldNum" sz="quarter" idx="12"/>
          </p:nvPr>
        </p:nvSpPr>
        <p:spPr/>
        <p:txBody>
          <a:bodyPr/>
          <a:lstStyle/>
          <a:p>
            <a:fld id="{9860EDB8-5305-433F-BE41-D7A86D811DB3}" type="slidenum">
              <a:rPr lang="en-US" smtClean="0"/>
              <a:pPr/>
              <a:t>53</a:t>
            </a:fld>
            <a:endParaRPr lang="en-US"/>
          </a:p>
        </p:txBody>
      </p:sp>
      <p:pic>
        <p:nvPicPr>
          <p:cNvPr id="6" name="Picture 5">
            <a:extLst>
              <a:ext uri="{FF2B5EF4-FFF2-40B4-BE49-F238E27FC236}">
                <a16:creationId xmlns:a16="http://schemas.microsoft.com/office/drawing/2014/main" id="{AE20A96F-AABA-450C-9D8C-EA8C4BD6F232}"/>
              </a:ext>
            </a:extLst>
          </p:cNvPr>
          <p:cNvPicPr>
            <a:picLocks noChangeAspect="1"/>
          </p:cNvPicPr>
          <p:nvPr/>
        </p:nvPicPr>
        <p:blipFill>
          <a:blip r:embed="rId2"/>
          <a:stretch>
            <a:fillRect/>
          </a:stretch>
        </p:blipFill>
        <p:spPr>
          <a:xfrm>
            <a:off x="9715500" y="1141090"/>
            <a:ext cx="1397000" cy="4787900"/>
          </a:xfrm>
          <a:prstGeom prst="rect">
            <a:avLst/>
          </a:prstGeom>
        </p:spPr>
      </p:pic>
    </p:spTree>
    <p:extLst>
      <p:ext uri="{BB962C8B-B14F-4D97-AF65-F5344CB8AC3E}">
        <p14:creationId xmlns:p14="http://schemas.microsoft.com/office/powerpoint/2010/main" val="1494513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30D96-74DC-4934-A198-2E4B21CA8434}"/>
              </a:ext>
            </a:extLst>
          </p:cNvPr>
          <p:cNvSpPr>
            <a:spLocks noGrp="1"/>
          </p:cNvSpPr>
          <p:nvPr>
            <p:ph type="title"/>
          </p:nvPr>
        </p:nvSpPr>
        <p:spPr/>
        <p:txBody>
          <a:bodyPr/>
          <a:lstStyle/>
          <a:p>
            <a:r>
              <a:rPr lang="en-MY" dirty="0"/>
              <a:t>Advanced ROUTING: group &amp; named</a:t>
            </a:r>
          </a:p>
        </p:txBody>
      </p:sp>
      <p:sp>
        <p:nvSpPr>
          <p:cNvPr id="3" name="Content Placeholder 2">
            <a:extLst>
              <a:ext uri="{FF2B5EF4-FFF2-40B4-BE49-F238E27FC236}">
                <a16:creationId xmlns:a16="http://schemas.microsoft.com/office/drawing/2014/main" id="{73D2BACC-E09F-4C8B-BF74-CB78CC9EA3CA}"/>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CE5F1B-402A-444D-8B40-D9BA92FF386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5FFFDC-6D8B-46D9-AA18-105E69D712AC}"/>
              </a:ext>
            </a:extLst>
          </p:cNvPr>
          <p:cNvSpPr>
            <a:spLocks noGrp="1"/>
          </p:cNvSpPr>
          <p:nvPr>
            <p:ph type="sldNum" sz="quarter" idx="12"/>
          </p:nvPr>
        </p:nvSpPr>
        <p:spPr/>
        <p:txBody>
          <a:bodyPr/>
          <a:lstStyle/>
          <a:p>
            <a:fld id="{9860EDB8-5305-433F-BE41-D7A86D811DB3}" type="slidenum">
              <a:rPr lang="en-US" smtClean="0"/>
              <a:pPr/>
              <a:t>54</a:t>
            </a:fld>
            <a:endParaRPr lang="en-US"/>
          </a:p>
        </p:txBody>
      </p:sp>
      <p:pic>
        <p:nvPicPr>
          <p:cNvPr id="7" name="Picture 6">
            <a:extLst>
              <a:ext uri="{FF2B5EF4-FFF2-40B4-BE49-F238E27FC236}">
                <a16:creationId xmlns:a16="http://schemas.microsoft.com/office/drawing/2014/main" id="{A7D823DD-2362-4253-84EC-7263B78DAE47}"/>
              </a:ext>
            </a:extLst>
          </p:cNvPr>
          <p:cNvPicPr>
            <a:picLocks noChangeAspect="1"/>
          </p:cNvPicPr>
          <p:nvPr/>
        </p:nvPicPr>
        <p:blipFill rotWithShape="1">
          <a:blip r:embed="rId2"/>
          <a:srcRect l="4131" t="7796" r="5741" b="8475"/>
          <a:stretch/>
        </p:blipFill>
        <p:spPr>
          <a:xfrm>
            <a:off x="1339311" y="1178743"/>
            <a:ext cx="10749367" cy="5617264"/>
          </a:xfrm>
          <a:prstGeom prst="rect">
            <a:avLst/>
          </a:prstGeom>
        </p:spPr>
      </p:pic>
    </p:spTree>
    <p:extLst>
      <p:ext uri="{BB962C8B-B14F-4D97-AF65-F5344CB8AC3E}">
        <p14:creationId xmlns:p14="http://schemas.microsoft.com/office/powerpoint/2010/main" val="110695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7245-CAB2-4AAC-9479-1988FC1C7E5D}"/>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A36A93FC-FC15-4FE0-8567-A9DB1A465769}"/>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CDF7104D-12CC-4D96-BB90-9C2F3AD9383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D60B93-D832-4679-862E-5AA1C7E10DBF}"/>
              </a:ext>
            </a:extLst>
          </p:cNvPr>
          <p:cNvSpPr>
            <a:spLocks noGrp="1"/>
          </p:cNvSpPr>
          <p:nvPr>
            <p:ph type="sldNum" sz="quarter" idx="12"/>
          </p:nvPr>
        </p:nvSpPr>
        <p:spPr/>
        <p:txBody>
          <a:bodyPr/>
          <a:lstStyle/>
          <a:p>
            <a:fld id="{9860EDB8-5305-433F-BE41-D7A86D811DB3}" type="slidenum">
              <a:rPr lang="en-US" smtClean="0"/>
              <a:pPr/>
              <a:t>55</a:t>
            </a:fld>
            <a:endParaRPr lang="en-US"/>
          </a:p>
        </p:txBody>
      </p:sp>
      <p:pic>
        <p:nvPicPr>
          <p:cNvPr id="6" name="Picture 5">
            <a:extLst>
              <a:ext uri="{FF2B5EF4-FFF2-40B4-BE49-F238E27FC236}">
                <a16:creationId xmlns:a16="http://schemas.microsoft.com/office/drawing/2014/main" id="{F45CC442-549E-4E23-AAA5-EE90ACD6FCE7}"/>
              </a:ext>
            </a:extLst>
          </p:cNvPr>
          <p:cNvPicPr>
            <a:picLocks noChangeAspect="1"/>
          </p:cNvPicPr>
          <p:nvPr/>
        </p:nvPicPr>
        <p:blipFill rotWithShape="1">
          <a:blip r:embed="rId2"/>
          <a:srcRect t="-3051" b="26554"/>
          <a:stretch/>
        </p:blipFill>
        <p:spPr>
          <a:xfrm>
            <a:off x="69742" y="1615376"/>
            <a:ext cx="12057682" cy="5188379"/>
          </a:xfrm>
          <a:prstGeom prst="rect">
            <a:avLst/>
          </a:prstGeom>
        </p:spPr>
      </p:pic>
    </p:spTree>
    <p:extLst>
      <p:ext uri="{BB962C8B-B14F-4D97-AF65-F5344CB8AC3E}">
        <p14:creationId xmlns:p14="http://schemas.microsoft.com/office/powerpoint/2010/main" val="625962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63874" y="2862072"/>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5599376" y="1206305"/>
            <a:ext cx="6066599"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t07</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Search</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AFB2906-8EC6-4EAE-A913-30A18B843834}"/>
              </a:ext>
            </a:extLst>
          </p:cNvPr>
          <p:cNvPicPr>
            <a:picLocks noChangeAspect="1"/>
          </p:cNvPicPr>
          <p:nvPr/>
        </p:nvPicPr>
        <p:blipFill>
          <a:blip r:embed="rId5"/>
          <a:stretch>
            <a:fillRect/>
          </a:stretch>
        </p:blipFill>
        <p:spPr>
          <a:xfrm>
            <a:off x="438268" y="449440"/>
            <a:ext cx="3199603" cy="5922072"/>
          </a:xfrm>
          <a:prstGeom prst="rect">
            <a:avLst/>
          </a:prstGeom>
        </p:spPr>
      </p:pic>
      <p:pic>
        <p:nvPicPr>
          <p:cNvPr id="7" name="Picture 2" descr="Hasil carian imej untuk youtube logo">
            <a:extLst>
              <a:ext uri="{FF2B5EF4-FFF2-40B4-BE49-F238E27FC236}">
                <a16:creationId xmlns:a16="http://schemas.microsoft.com/office/drawing/2014/main" id="{EDB92650-EA03-4816-B1DE-17AC4FBC8E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3;p14">
            <a:extLst>
              <a:ext uri="{FF2B5EF4-FFF2-40B4-BE49-F238E27FC236}">
                <a16:creationId xmlns:a16="http://schemas.microsoft.com/office/drawing/2014/main" id="{F6E9FA32-B166-48D6-A995-81F11A955C0F}"/>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597299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3FB35-492E-0B47-B32D-1289AB55B273}"/>
              </a:ext>
            </a:extLst>
          </p:cNvPr>
          <p:cNvSpPr>
            <a:spLocks noGrp="1"/>
          </p:cNvSpPr>
          <p:nvPr>
            <p:ph type="title"/>
          </p:nvPr>
        </p:nvSpPr>
        <p:spPr/>
        <p:txBody>
          <a:bodyPr/>
          <a:lstStyle/>
          <a:p>
            <a:r>
              <a:rPr lang="en-US" dirty="0"/>
              <a:t>Search</a:t>
            </a:r>
          </a:p>
        </p:txBody>
      </p:sp>
      <p:sp>
        <p:nvSpPr>
          <p:cNvPr id="3" name="Content Placeholder 2">
            <a:extLst>
              <a:ext uri="{FF2B5EF4-FFF2-40B4-BE49-F238E27FC236}">
                <a16:creationId xmlns:a16="http://schemas.microsoft.com/office/drawing/2014/main" id="{BEAADEEF-96BE-0844-90A5-E829C6B1DE19}"/>
              </a:ext>
            </a:extLst>
          </p:cNvPr>
          <p:cNvSpPr>
            <a:spLocks noGrp="1"/>
          </p:cNvSpPr>
          <p:nvPr>
            <p:ph idx="1"/>
          </p:nvPr>
        </p:nvSpPr>
        <p:spPr/>
        <p:txBody>
          <a:bodyPr/>
          <a:lstStyle/>
          <a:p>
            <a:pPr marL="342900" indent="-342900">
              <a:buAutoNum type="arabicPeriod"/>
            </a:pPr>
            <a:r>
              <a:rPr lang="en-US" dirty="0"/>
              <a:t>Create form to input keyword</a:t>
            </a:r>
          </a:p>
          <a:p>
            <a:pPr marL="342900" indent="-342900">
              <a:buAutoNum type="arabicPeriod"/>
            </a:pPr>
            <a:r>
              <a:rPr lang="en-US" dirty="0"/>
              <a:t>Query the keyword that match with title</a:t>
            </a:r>
          </a:p>
          <a:p>
            <a:pPr marL="342900" indent="-342900">
              <a:buAutoNum type="arabicPeriod"/>
            </a:pPr>
            <a:endParaRPr lang="en-US" dirty="0"/>
          </a:p>
        </p:txBody>
      </p:sp>
      <p:pic>
        <p:nvPicPr>
          <p:cNvPr id="6" name="Picture 5">
            <a:extLst>
              <a:ext uri="{FF2B5EF4-FFF2-40B4-BE49-F238E27FC236}">
                <a16:creationId xmlns:a16="http://schemas.microsoft.com/office/drawing/2014/main" id="{0885839E-EB0D-2C4F-806F-176F4DC322A4}"/>
              </a:ext>
            </a:extLst>
          </p:cNvPr>
          <p:cNvPicPr>
            <a:picLocks noChangeAspect="1"/>
          </p:cNvPicPr>
          <p:nvPr/>
        </p:nvPicPr>
        <p:blipFill>
          <a:blip r:embed="rId2"/>
          <a:stretch>
            <a:fillRect/>
          </a:stretch>
        </p:blipFill>
        <p:spPr>
          <a:xfrm>
            <a:off x="1246704" y="2872361"/>
            <a:ext cx="9308123" cy="2519966"/>
          </a:xfrm>
          <a:prstGeom prst="rect">
            <a:avLst/>
          </a:prstGeom>
        </p:spPr>
      </p:pic>
      <p:pic>
        <p:nvPicPr>
          <p:cNvPr id="7" name="Picture 6">
            <a:extLst>
              <a:ext uri="{FF2B5EF4-FFF2-40B4-BE49-F238E27FC236}">
                <a16:creationId xmlns:a16="http://schemas.microsoft.com/office/drawing/2014/main" id="{79DEEA5E-A5D6-DA4E-B5C8-9695B5EB07E2}"/>
              </a:ext>
            </a:extLst>
          </p:cNvPr>
          <p:cNvPicPr>
            <a:picLocks noChangeAspect="1"/>
          </p:cNvPicPr>
          <p:nvPr/>
        </p:nvPicPr>
        <p:blipFill>
          <a:blip r:embed="rId3"/>
          <a:stretch>
            <a:fillRect/>
          </a:stretch>
        </p:blipFill>
        <p:spPr>
          <a:xfrm>
            <a:off x="2519360" y="5539120"/>
            <a:ext cx="6278212" cy="617529"/>
          </a:xfrm>
          <a:prstGeom prst="rect">
            <a:avLst/>
          </a:prstGeom>
        </p:spPr>
      </p:pic>
      <p:sp>
        <p:nvSpPr>
          <p:cNvPr id="8" name="TextBox 7">
            <a:extLst>
              <a:ext uri="{FF2B5EF4-FFF2-40B4-BE49-F238E27FC236}">
                <a16:creationId xmlns:a16="http://schemas.microsoft.com/office/drawing/2014/main" id="{CECE3DEA-9872-CE47-B0C6-9AA8D6B5FD83}"/>
              </a:ext>
            </a:extLst>
          </p:cNvPr>
          <p:cNvSpPr txBox="1"/>
          <p:nvPr/>
        </p:nvSpPr>
        <p:spPr>
          <a:xfrm>
            <a:off x="1079242" y="6254397"/>
            <a:ext cx="10033516" cy="369332"/>
          </a:xfrm>
          <a:prstGeom prst="rect">
            <a:avLst/>
          </a:prstGeom>
          <a:noFill/>
        </p:spPr>
        <p:txBody>
          <a:bodyPr wrap="none" rtlCol="0">
            <a:spAutoFit/>
          </a:bodyPr>
          <a:lstStyle/>
          <a:p>
            <a:r>
              <a:rPr lang="en-MY" dirty="0">
                <a:hlinkClick r:id="rId4"/>
              </a:rPr>
              <a:t>https://github.com/samtarmizi/laravel-spr/commit/f5e85dcda0efc4e48186691e3f330f6278dcee52</a:t>
            </a:r>
            <a:endParaRPr lang="en-US" dirty="0"/>
          </a:p>
        </p:txBody>
      </p:sp>
      <p:sp>
        <p:nvSpPr>
          <p:cNvPr id="4" name="Footer Placeholder 3">
            <a:extLst>
              <a:ext uri="{FF2B5EF4-FFF2-40B4-BE49-F238E27FC236}">
                <a16:creationId xmlns:a16="http://schemas.microsoft.com/office/drawing/2014/main" id="{F39FB409-B550-49F2-A72D-AD84B912A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B5F4711-2BB1-481F-8199-C3E1AD6B44A8}"/>
              </a:ext>
            </a:extLst>
          </p:cNvPr>
          <p:cNvSpPr>
            <a:spLocks noGrp="1"/>
          </p:cNvSpPr>
          <p:nvPr>
            <p:ph type="sldNum" sz="quarter" idx="12"/>
          </p:nvPr>
        </p:nvSpPr>
        <p:spPr/>
        <p:txBody>
          <a:bodyPr/>
          <a:lstStyle/>
          <a:p>
            <a:fld id="{9860EDB8-5305-433F-BE41-D7A86D811DB3}" type="slidenum">
              <a:rPr lang="en-US" smtClean="0"/>
              <a:pPr/>
              <a:t>57</a:t>
            </a:fld>
            <a:endParaRPr lang="en-US"/>
          </a:p>
        </p:txBody>
      </p:sp>
    </p:spTree>
    <p:extLst>
      <p:ext uri="{BB962C8B-B14F-4D97-AF65-F5344CB8AC3E}">
        <p14:creationId xmlns:p14="http://schemas.microsoft.com/office/powerpoint/2010/main" val="3173605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0FBE-3F60-8242-BCA8-A7732350EC88}"/>
              </a:ext>
            </a:extLst>
          </p:cNvPr>
          <p:cNvSpPr>
            <a:spLocks noGrp="1"/>
          </p:cNvSpPr>
          <p:nvPr>
            <p:ph type="title"/>
          </p:nvPr>
        </p:nvSpPr>
        <p:spPr/>
        <p:txBody>
          <a:bodyPr/>
          <a:lstStyle/>
          <a:p>
            <a:r>
              <a:rPr lang="en-US" dirty="0"/>
              <a:t>Search - Form</a:t>
            </a:r>
          </a:p>
        </p:txBody>
      </p:sp>
      <p:sp>
        <p:nvSpPr>
          <p:cNvPr id="3" name="Content Placeholder 2">
            <a:extLst>
              <a:ext uri="{FF2B5EF4-FFF2-40B4-BE49-F238E27FC236}">
                <a16:creationId xmlns:a16="http://schemas.microsoft.com/office/drawing/2014/main" id="{85AFFED5-334D-AA42-BD7F-3FA1ECE76970}"/>
              </a:ext>
            </a:extLst>
          </p:cNvPr>
          <p:cNvSpPr>
            <a:spLocks noGrp="1"/>
          </p:cNvSpPr>
          <p:nvPr>
            <p:ph idx="1"/>
          </p:nvPr>
        </p:nvSpPr>
        <p:spPr>
          <a:xfrm>
            <a:off x="196948" y="3429000"/>
            <a:ext cx="2588455" cy="776898"/>
          </a:xfrm>
        </p:spPr>
        <p:txBody>
          <a:bodyPr/>
          <a:lstStyle/>
          <a:p>
            <a:r>
              <a:rPr lang="en-US" dirty="0"/>
              <a:t>Using GET method to named route </a:t>
            </a:r>
            <a:r>
              <a:rPr lang="en-US" b="1" dirty="0" err="1"/>
              <a:t>training:index</a:t>
            </a:r>
            <a:endParaRPr lang="en-US" b="1" dirty="0"/>
          </a:p>
        </p:txBody>
      </p:sp>
      <p:pic>
        <p:nvPicPr>
          <p:cNvPr id="4" name="Picture 3">
            <a:extLst>
              <a:ext uri="{FF2B5EF4-FFF2-40B4-BE49-F238E27FC236}">
                <a16:creationId xmlns:a16="http://schemas.microsoft.com/office/drawing/2014/main" id="{63AECFA7-CEC0-1B41-98D9-479F16C1E64E}"/>
              </a:ext>
            </a:extLst>
          </p:cNvPr>
          <p:cNvPicPr>
            <a:picLocks noChangeAspect="1"/>
          </p:cNvPicPr>
          <p:nvPr/>
        </p:nvPicPr>
        <p:blipFill>
          <a:blip r:embed="rId2"/>
          <a:stretch>
            <a:fillRect/>
          </a:stretch>
        </p:blipFill>
        <p:spPr>
          <a:xfrm>
            <a:off x="2737798" y="1325105"/>
            <a:ext cx="9454202" cy="5063789"/>
          </a:xfrm>
          <a:prstGeom prst="rect">
            <a:avLst/>
          </a:prstGeom>
        </p:spPr>
      </p:pic>
      <p:cxnSp>
        <p:nvCxnSpPr>
          <p:cNvPr id="6" name="Straight Connector 5">
            <a:extLst>
              <a:ext uri="{FF2B5EF4-FFF2-40B4-BE49-F238E27FC236}">
                <a16:creationId xmlns:a16="http://schemas.microsoft.com/office/drawing/2014/main" id="{56FB92FE-A7C9-414D-A30B-86F104E48126}"/>
              </a:ext>
            </a:extLst>
          </p:cNvPr>
          <p:cNvCxnSpPr>
            <a:cxnSpLocks/>
          </p:cNvCxnSpPr>
          <p:nvPr/>
        </p:nvCxnSpPr>
        <p:spPr>
          <a:xfrm>
            <a:off x="4045058" y="2138766"/>
            <a:ext cx="34573" cy="3558649"/>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C6452127-87C0-BD42-9848-C1742FFF1103}"/>
              </a:ext>
            </a:extLst>
          </p:cNvPr>
          <p:cNvCxnSpPr/>
          <p:nvPr/>
        </p:nvCxnSpPr>
        <p:spPr>
          <a:xfrm>
            <a:off x="12011466" y="2082018"/>
            <a:ext cx="0" cy="3615397"/>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1A3C9A40-415E-0641-AC48-B049B1325345}"/>
              </a:ext>
            </a:extLst>
          </p:cNvPr>
          <p:cNvCxnSpPr>
            <a:cxnSpLocks/>
          </p:cNvCxnSpPr>
          <p:nvPr/>
        </p:nvCxnSpPr>
        <p:spPr>
          <a:xfrm>
            <a:off x="4079631" y="2082018"/>
            <a:ext cx="793183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1E9135B7-86C5-A24C-86B8-64E4C4C281F1}"/>
              </a:ext>
            </a:extLst>
          </p:cNvPr>
          <p:cNvCxnSpPr>
            <a:cxnSpLocks/>
          </p:cNvCxnSpPr>
          <p:nvPr/>
        </p:nvCxnSpPr>
        <p:spPr>
          <a:xfrm>
            <a:off x="4079631" y="5695070"/>
            <a:ext cx="7931835" cy="0"/>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9533D13B-01FF-4AB9-919C-9BDB14F02B3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4795F890-8461-42CA-8771-174F083004C7}"/>
              </a:ext>
            </a:extLst>
          </p:cNvPr>
          <p:cNvSpPr>
            <a:spLocks noGrp="1"/>
          </p:cNvSpPr>
          <p:nvPr>
            <p:ph type="sldNum" sz="quarter" idx="12"/>
          </p:nvPr>
        </p:nvSpPr>
        <p:spPr/>
        <p:txBody>
          <a:bodyPr/>
          <a:lstStyle/>
          <a:p>
            <a:fld id="{9860EDB8-5305-433F-BE41-D7A86D811DB3}" type="slidenum">
              <a:rPr lang="en-US" smtClean="0"/>
              <a:pPr/>
              <a:t>58</a:t>
            </a:fld>
            <a:endParaRPr lang="en-US"/>
          </a:p>
        </p:txBody>
      </p:sp>
    </p:spTree>
    <p:extLst>
      <p:ext uri="{BB962C8B-B14F-4D97-AF65-F5344CB8AC3E}">
        <p14:creationId xmlns:p14="http://schemas.microsoft.com/office/powerpoint/2010/main" val="1925442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59</a:t>
            </a:fld>
            <a:endParaRPr lang="en-US"/>
          </a:p>
        </p:txBody>
      </p:sp>
      <p:pic>
        <p:nvPicPr>
          <p:cNvPr id="8" name="Picture 7">
            <a:extLst>
              <a:ext uri="{FF2B5EF4-FFF2-40B4-BE49-F238E27FC236}">
                <a16:creationId xmlns:a16="http://schemas.microsoft.com/office/drawing/2014/main" id="{62FDC562-757F-43F2-9161-816F4C94BEE4}"/>
              </a:ext>
            </a:extLst>
          </p:cNvPr>
          <p:cNvPicPr>
            <a:picLocks noChangeAspect="1"/>
          </p:cNvPicPr>
          <p:nvPr/>
        </p:nvPicPr>
        <p:blipFill>
          <a:blip r:embed="rId2"/>
          <a:stretch>
            <a:fillRect/>
          </a:stretch>
        </p:blipFill>
        <p:spPr>
          <a:xfrm>
            <a:off x="0" y="2370438"/>
            <a:ext cx="12192000" cy="3031524"/>
          </a:xfrm>
          <a:prstGeom prst="rect">
            <a:avLst/>
          </a:prstGeom>
        </p:spPr>
      </p:pic>
      <p:sp>
        <p:nvSpPr>
          <p:cNvPr id="9" name="TextBox 8">
            <a:extLst>
              <a:ext uri="{FF2B5EF4-FFF2-40B4-BE49-F238E27FC236}">
                <a16:creationId xmlns:a16="http://schemas.microsoft.com/office/drawing/2014/main" id="{EA47C815-6770-4C77-95A7-1BBCB79E0F04}"/>
              </a:ext>
            </a:extLst>
          </p:cNvPr>
          <p:cNvSpPr txBox="1"/>
          <p:nvPr/>
        </p:nvSpPr>
        <p:spPr>
          <a:xfrm>
            <a:off x="7036876" y="3701534"/>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682740" y="3794760"/>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6442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9B8B1-A2F9-FF4B-92C8-7EE306A1E8DF}"/>
              </a:ext>
            </a:extLst>
          </p:cNvPr>
          <p:cNvSpPr txBox="1"/>
          <p:nvPr/>
        </p:nvSpPr>
        <p:spPr>
          <a:xfrm>
            <a:off x="593614" y="2053755"/>
            <a:ext cx="3421338" cy="861774"/>
          </a:xfrm>
          <a:prstGeom prst="rect">
            <a:avLst/>
          </a:prstGeom>
          <a:noFill/>
        </p:spPr>
        <p:txBody>
          <a:bodyPr wrap="square" rtlCol="0">
            <a:spAutoFit/>
          </a:bodyPr>
          <a:lstStyle/>
          <a:p>
            <a:r>
              <a:rPr lang="en-US" sz="2500" dirty="0">
                <a:solidFill>
                  <a:schemeClr val="bg1"/>
                </a:solidFill>
              </a:rPr>
              <a:t>With </a:t>
            </a:r>
            <a:r>
              <a:rPr lang="en-US" sz="2500" dirty="0" err="1">
                <a:solidFill>
                  <a:schemeClr val="bg1"/>
                </a:solidFill>
              </a:rPr>
              <a:t>Laragon</a:t>
            </a:r>
            <a:r>
              <a:rPr lang="en-US" sz="2500" dirty="0">
                <a:solidFill>
                  <a:schemeClr val="bg1"/>
                </a:solidFill>
              </a:rPr>
              <a:t>? </a:t>
            </a:r>
          </a:p>
          <a:p>
            <a:r>
              <a:rPr lang="en-US" sz="2500" dirty="0">
                <a:solidFill>
                  <a:schemeClr val="bg1"/>
                </a:solidFill>
              </a:rPr>
              <a:t>Never been EASIER.</a:t>
            </a:r>
          </a:p>
        </p:txBody>
      </p:sp>
      <p:pic>
        <p:nvPicPr>
          <p:cNvPr id="5" name="Picture 4">
            <a:extLst>
              <a:ext uri="{FF2B5EF4-FFF2-40B4-BE49-F238E27FC236}">
                <a16:creationId xmlns:a16="http://schemas.microsoft.com/office/drawing/2014/main" id="{D4583007-F6A8-F548-AC0C-A125910B4B05}"/>
              </a:ext>
            </a:extLst>
          </p:cNvPr>
          <p:cNvPicPr>
            <a:picLocks noChangeAspect="1"/>
          </p:cNvPicPr>
          <p:nvPr/>
        </p:nvPicPr>
        <p:blipFill>
          <a:blip r:embed="rId2"/>
          <a:stretch>
            <a:fillRect/>
          </a:stretch>
        </p:blipFill>
        <p:spPr>
          <a:xfrm>
            <a:off x="4923877" y="1649767"/>
            <a:ext cx="6301171" cy="4174277"/>
          </a:xfrm>
          <a:prstGeom prst="rect">
            <a:avLst/>
          </a:prstGeom>
        </p:spPr>
      </p:pic>
      <p:pic>
        <p:nvPicPr>
          <p:cNvPr id="6" name="Picture 5">
            <a:extLst>
              <a:ext uri="{FF2B5EF4-FFF2-40B4-BE49-F238E27FC236}">
                <a16:creationId xmlns:a16="http://schemas.microsoft.com/office/drawing/2014/main" id="{099F10B5-640F-A54B-B92B-162867FE0739}"/>
              </a:ext>
            </a:extLst>
          </p:cNvPr>
          <p:cNvPicPr>
            <a:picLocks noChangeAspect="1"/>
          </p:cNvPicPr>
          <p:nvPr/>
        </p:nvPicPr>
        <p:blipFill>
          <a:blip r:embed="rId3"/>
          <a:stretch>
            <a:fillRect/>
          </a:stretch>
        </p:blipFill>
        <p:spPr>
          <a:xfrm>
            <a:off x="1267372" y="2915529"/>
            <a:ext cx="1270000" cy="1270000"/>
          </a:xfrm>
          <a:prstGeom prst="rect">
            <a:avLst/>
          </a:prstGeom>
        </p:spPr>
      </p:pic>
      <p:sp>
        <p:nvSpPr>
          <p:cNvPr id="3" name="Rectangle 2">
            <a:extLst>
              <a:ext uri="{FF2B5EF4-FFF2-40B4-BE49-F238E27FC236}">
                <a16:creationId xmlns:a16="http://schemas.microsoft.com/office/drawing/2014/main" id="{6EF34CB2-8FFE-4570-B14C-A2FC450AD842}"/>
              </a:ext>
            </a:extLst>
          </p:cNvPr>
          <p:cNvSpPr/>
          <p:nvPr/>
        </p:nvSpPr>
        <p:spPr>
          <a:xfrm>
            <a:off x="593613" y="853427"/>
            <a:ext cx="4330263" cy="1015663"/>
          </a:xfrm>
          <a:prstGeom prst="rect">
            <a:avLst/>
          </a:prstGeom>
        </p:spPr>
        <p:txBody>
          <a:bodyPr wrap="square">
            <a:spAutoFit/>
          </a:bodyPr>
          <a:lstStyle/>
          <a:p>
            <a:r>
              <a:rPr lang="en-MY" sz="6000" dirty="0">
                <a:solidFill>
                  <a:schemeClr val="bg1"/>
                </a:solidFill>
              </a:rPr>
              <a:t>laragon.org</a:t>
            </a:r>
          </a:p>
        </p:txBody>
      </p:sp>
    </p:spTree>
    <p:extLst>
      <p:ext uri="{BB962C8B-B14F-4D97-AF65-F5344CB8AC3E}">
        <p14:creationId xmlns:p14="http://schemas.microsoft.com/office/powerpoint/2010/main" val="23604780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60</a:t>
            </a:fld>
            <a:endParaRPr lang="en-US"/>
          </a:p>
        </p:txBody>
      </p:sp>
    </p:spTree>
    <p:extLst>
      <p:ext uri="{BB962C8B-B14F-4D97-AF65-F5344CB8AC3E}">
        <p14:creationId xmlns:p14="http://schemas.microsoft.com/office/powerpoint/2010/main" val="2386061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FBD3-5F4F-6240-A301-5D20E0F7AA4E}"/>
              </a:ext>
            </a:extLst>
          </p:cNvPr>
          <p:cNvSpPr>
            <a:spLocks noGrp="1"/>
          </p:cNvSpPr>
          <p:nvPr>
            <p:ph type="title"/>
          </p:nvPr>
        </p:nvSpPr>
        <p:spPr/>
        <p:txBody>
          <a:bodyPr/>
          <a:lstStyle/>
          <a:p>
            <a:r>
              <a:rPr lang="en-US" dirty="0"/>
              <a:t>Search – Index Method</a:t>
            </a:r>
          </a:p>
        </p:txBody>
      </p:sp>
      <p:sp>
        <p:nvSpPr>
          <p:cNvPr id="3" name="Content Placeholder 2">
            <a:extLst>
              <a:ext uri="{FF2B5EF4-FFF2-40B4-BE49-F238E27FC236}">
                <a16:creationId xmlns:a16="http://schemas.microsoft.com/office/drawing/2014/main" id="{24DEA37D-C7AB-4A41-AC0C-19B5C7C94098}"/>
              </a:ext>
            </a:extLst>
          </p:cNvPr>
          <p:cNvSpPr>
            <a:spLocks noGrp="1"/>
          </p:cNvSpPr>
          <p:nvPr>
            <p:ph idx="1"/>
          </p:nvPr>
        </p:nvSpPr>
        <p:spPr>
          <a:xfrm>
            <a:off x="473991" y="1531158"/>
            <a:ext cx="2875670" cy="4351338"/>
          </a:xfrm>
        </p:spPr>
        <p:txBody>
          <a:bodyPr/>
          <a:lstStyle/>
          <a:p>
            <a:r>
              <a:rPr lang="en-US" dirty="0"/>
              <a:t>Check if there is keyword, if there is keyword on query string, run query to search column where like title.</a:t>
            </a:r>
          </a:p>
          <a:p>
            <a:endParaRPr lang="en-US" dirty="0"/>
          </a:p>
          <a:p>
            <a:r>
              <a:rPr lang="en-US" dirty="0"/>
              <a:t>If no keyword, the method will return collection rows from trainings table.</a:t>
            </a:r>
          </a:p>
        </p:txBody>
      </p:sp>
      <p:pic>
        <p:nvPicPr>
          <p:cNvPr id="4" name="Picture 3">
            <a:extLst>
              <a:ext uri="{FF2B5EF4-FFF2-40B4-BE49-F238E27FC236}">
                <a16:creationId xmlns:a16="http://schemas.microsoft.com/office/drawing/2014/main" id="{D6F18B68-26F3-B043-88D8-ACA2AA9F6920}"/>
              </a:ext>
            </a:extLst>
          </p:cNvPr>
          <p:cNvPicPr>
            <a:picLocks noChangeAspect="1"/>
          </p:cNvPicPr>
          <p:nvPr/>
        </p:nvPicPr>
        <p:blipFill>
          <a:blip r:embed="rId2"/>
          <a:stretch>
            <a:fillRect/>
          </a:stretch>
        </p:blipFill>
        <p:spPr>
          <a:xfrm>
            <a:off x="3253320" y="1452579"/>
            <a:ext cx="8891330" cy="4095814"/>
          </a:xfrm>
          <a:prstGeom prst="rect">
            <a:avLst/>
          </a:prstGeom>
        </p:spPr>
      </p:pic>
      <p:sp>
        <p:nvSpPr>
          <p:cNvPr id="5" name="Footer Placeholder 4">
            <a:extLst>
              <a:ext uri="{FF2B5EF4-FFF2-40B4-BE49-F238E27FC236}">
                <a16:creationId xmlns:a16="http://schemas.microsoft.com/office/drawing/2014/main" id="{4A1549A6-D47A-4577-B747-0F0BD72646D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4F7EBF76-7F6E-4FCA-841F-78797FA95AC3}"/>
              </a:ext>
            </a:extLst>
          </p:cNvPr>
          <p:cNvSpPr>
            <a:spLocks noGrp="1"/>
          </p:cNvSpPr>
          <p:nvPr>
            <p:ph type="sldNum" sz="quarter" idx="12"/>
          </p:nvPr>
        </p:nvSpPr>
        <p:spPr/>
        <p:txBody>
          <a:bodyPr/>
          <a:lstStyle/>
          <a:p>
            <a:fld id="{9860EDB8-5305-433F-BE41-D7A86D811DB3}" type="slidenum">
              <a:rPr lang="en-US" smtClean="0"/>
              <a:pPr/>
              <a:t>61</a:t>
            </a:fld>
            <a:endParaRPr lang="en-US"/>
          </a:p>
        </p:txBody>
      </p:sp>
    </p:spTree>
    <p:extLst>
      <p:ext uri="{BB962C8B-B14F-4D97-AF65-F5344CB8AC3E}">
        <p14:creationId xmlns:p14="http://schemas.microsoft.com/office/powerpoint/2010/main" val="7311762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39170" y="2611056"/>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2592705" y="784968"/>
            <a:ext cx="9048566"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t08</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Pagination</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1B0E2B4-0E05-4BE9-96EF-48AB58C29ED6}"/>
              </a:ext>
            </a:extLst>
          </p:cNvPr>
          <p:cNvPicPr>
            <a:picLocks noChangeAspect="1"/>
          </p:cNvPicPr>
          <p:nvPr/>
        </p:nvPicPr>
        <p:blipFill>
          <a:blip r:embed="rId5"/>
          <a:stretch>
            <a:fillRect/>
          </a:stretch>
        </p:blipFill>
        <p:spPr>
          <a:xfrm>
            <a:off x="429490" y="444233"/>
            <a:ext cx="2499689" cy="5883703"/>
          </a:xfrm>
          <a:prstGeom prst="rect">
            <a:avLst/>
          </a:prstGeom>
        </p:spPr>
      </p:pic>
      <p:pic>
        <p:nvPicPr>
          <p:cNvPr id="7" name="Picture 2" descr="Hasil carian imej untuk youtube logo">
            <a:extLst>
              <a:ext uri="{FF2B5EF4-FFF2-40B4-BE49-F238E27FC236}">
                <a16:creationId xmlns:a16="http://schemas.microsoft.com/office/drawing/2014/main" id="{91501503-17BB-4EBF-B293-664E6C454D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3;p14">
            <a:extLst>
              <a:ext uri="{FF2B5EF4-FFF2-40B4-BE49-F238E27FC236}">
                <a16:creationId xmlns:a16="http://schemas.microsoft.com/office/drawing/2014/main" id="{4B3616CF-05AE-4B9E-A8E0-01EE393B09A0}"/>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037011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6E7096-8A4F-448C-A817-78CD63408B43}"/>
              </a:ext>
            </a:extLst>
          </p:cNvPr>
          <p:cNvPicPr>
            <a:picLocks noChangeAspect="1"/>
          </p:cNvPicPr>
          <p:nvPr/>
        </p:nvPicPr>
        <p:blipFill rotWithShape="1">
          <a:blip r:embed="rId2"/>
          <a:srcRect l="23009" t="16836" r="22966" b="22373"/>
          <a:stretch/>
        </p:blipFill>
        <p:spPr>
          <a:xfrm>
            <a:off x="1154624" y="1402597"/>
            <a:ext cx="8911525" cy="4774365"/>
          </a:xfrm>
          <a:prstGeom prst="rect">
            <a:avLst/>
          </a:prstGeom>
        </p:spPr>
      </p:pic>
      <p:sp>
        <p:nvSpPr>
          <p:cNvPr id="2" name="Title 1">
            <a:extLst>
              <a:ext uri="{FF2B5EF4-FFF2-40B4-BE49-F238E27FC236}">
                <a16:creationId xmlns:a16="http://schemas.microsoft.com/office/drawing/2014/main" id="{9BC86A7E-86AE-48E0-ACBD-225841678E7C}"/>
              </a:ext>
            </a:extLst>
          </p:cNvPr>
          <p:cNvSpPr>
            <a:spLocks noGrp="1"/>
          </p:cNvSpPr>
          <p:nvPr>
            <p:ph type="title"/>
          </p:nvPr>
        </p:nvSpPr>
        <p:spPr/>
        <p:txBody>
          <a:bodyPr/>
          <a:lstStyle/>
          <a:p>
            <a:endParaRPr lang="en-MY"/>
          </a:p>
        </p:txBody>
      </p:sp>
      <p:sp>
        <p:nvSpPr>
          <p:cNvPr id="4" name="Footer Placeholder 3">
            <a:extLst>
              <a:ext uri="{FF2B5EF4-FFF2-40B4-BE49-F238E27FC236}">
                <a16:creationId xmlns:a16="http://schemas.microsoft.com/office/drawing/2014/main" id="{DEDDEE10-567E-4F80-A20F-AF5E6CE2637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9465404-E5D0-4B35-A475-48F8359DC9B6}"/>
              </a:ext>
            </a:extLst>
          </p:cNvPr>
          <p:cNvSpPr>
            <a:spLocks noGrp="1"/>
          </p:cNvSpPr>
          <p:nvPr>
            <p:ph type="sldNum" sz="quarter" idx="12"/>
          </p:nvPr>
        </p:nvSpPr>
        <p:spPr/>
        <p:txBody>
          <a:bodyPr/>
          <a:lstStyle/>
          <a:p>
            <a:fld id="{9860EDB8-5305-433F-BE41-D7A86D811DB3}" type="slidenum">
              <a:rPr lang="en-US" smtClean="0"/>
              <a:pPr/>
              <a:t>63</a:t>
            </a:fld>
            <a:endParaRPr lang="en-US"/>
          </a:p>
        </p:txBody>
      </p:sp>
      <p:sp>
        <p:nvSpPr>
          <p:cNvPr id="6" name="Arrow: Left 5">
            <a:extLst>
              <a:ext uri="{FF2B5EF4-FFF2-40B4-BE49-F238E27FC236}">
                <a16:creationId xmlns:a16="http://schemas.microsoft.com/office/drawing/2014/main" id="{4D94D02D-A79E-4D8A-AD6D-964D2E6A3C67}"/>
              </a:ext>
            </a:extLst>
          </p:cNvPr>
          <p:cNvSpPr/>
          <p:nvPr/>
        </p:nvSpPr>
        <p:spPr>
          <a:xfrm>
            <a:off x="4891006" y="4925043"/>
            <a:ext cx="3401878" cy="16138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5839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97C8-5676-AF44-8661-5B06916C31E9}"/>
              </a:ext>
            </a:extLst>
          </p:cNvPr>
          <p:cNvSpPr>
            <a:spLocks noGrp="1"/>
          </p:cNvSpPr>
          <p:nvPr>
            <p:ph type="title"/>
          </p:nvPr>
        </p:nvSpPr>
        <p:spPr/>
        <p:txBody>
          <a:bodyPr/>
          <a:lstStyle/>
          <a:p>
            <a:r>
              <a:rPr lang="en-US" dirty="0"/>
              <a:t>Search - Pagination</a:t>
            </a:r>
          </a:p>
        </p:txBody>
      </p:sp>
      <p:sp>
        <p:nvSpPr>
          <p:cNvPr id="3" name="Content Placeholder 2">
            <a:extLst>
              <a:ext uri="{FF2B5EF4-FFF2-40B4-BE49-F238E27FC236}">
                <a16:creationId xmlns:a16="http://schemas.microsoft.com/office/drawing/2014/main" id="{34644D52-F940-6040-B72C-829D6185ACE6}"/>
              </a:ext>
            </a:extLst>
          </p:cNvPr>
          <p:cNvSpPr>
            <a:spLocks noGrp="1"/>
          </p:cNvSpPr>
          <p:nvPr>
            <p:ph idx="1"/>
          </p:nvPr>
        </p:nvSpPr>
        <p:spPr>
          <a:xfrm>
            <a:off x="838201" y="1470910"/>
            <a:ext cx="8127567" cy="4706053"/>
          </a:xfrm>
        </p:spPr>
        <p:txBody>
          <a:bodyPr/>
          <a:lstStyle/>
          <a:p>
            <a:r>
              <a:rPr lang="en-US" dirty="0"/>
              <a:t>The paginate method automatically takes care of setting the proper limit and offset based on the current page being viewed by the user and append with keywords.</a:t>
            </a:r>
          </a:p>
        </p:txBody>
      </p:sp>
      <p:sp>
        <p:nvSpPr>
          <p:cNvPr id="8" name="TextBox 7">
            <a:extLst>
              <a:ext uri="{FF2B5EF4-FFF2-40B4-BE49-F238E27FC236}">
                <a16:creationId xmlns:a16="http://schemas.microsoft.com/office/drawing/2014/main" id="{0B63E278-F371-8048-B3C6-3B58599F01D6}"/>
              </a:ext>
            </a:extLst>
          </p:cNvPr>
          <p:cNvSpPr txBox="1"/>
          <p:nvPr/>
        </p:nvSpPr>
        <p:spPr>
          <a:xfrm>
            <a:off x="838199" y="6176963"/>
            <a:ext cx="10084812" cy="369332"/>
          </a:xfrm>
          <a:prstGeom prst="rect">
            <a:avLst/>
          </a:prstGeom>
          <a:noFill/>
        </p:spPr>
        <p:txBody>
          <a:bodyPr wrap="none" rtlCol="0">
            <a:spAutoFit/>
          </a:bodyPr>
          <a:lstStyle/>
          <a:p>
            <a:r>
              <a:rPr lang="en-MY" dirty="0">
                <a:hlinkClick r:id="rId2"/>
              </a:rPr>
              <a:t>https://github.com/samtarmizi/laravel-spr/commit/6b0d8b3c64bd42c58af97fc49b2c48d983273f1d</a:t>
            </a:r>
            <a:endParaRPr lang="en-US" dirty="0"/>
          </a:p>
        </p:txBody>
      </p:sp>
      <p:pic>
        <p:nvPicPr>
          <p:cNvPr id="9" name="Picture 8">
            <a:extLst>
              <a:ext uri="{FF2B5EF4-FFF2-40B4-BE49-F238E27FC236}">
                <a16:creationId xmlns:a16="http://schemas.microsoft.com/office/drawing/2014/main" id="{96C153D0-8890-E84D-BE31-D0B8D0D465E2}"/>
              </a:ext>
            </a:extLst>
          </p:cNvPr>
          <p:cNvPicPr>
            <a:picLocks noChangeAspect="1"/>
          </p:cNvPicPr>
          <p:nvPr/>
        </p:nvPicPr>
        <p:blipFill>
          <a:blip r:embed="rId3"/>
          <a:stretch>
            <a:fillRect/>
          </a:stretch>
        </p:blipFill>
        <p:spPr>
          <a:xfrm>
            <a:off x="2874936" y="2175891"/>
            <a:ext cx="7313177" cy="2315902"/>
          </a:xfrm>
          <a:prstGeom prst="rect">
            <a:avLst/>
          </a:prstGeom>
        </p:spPr>
      </p:pic>
      <p:sp>
        <p:nvSpPr>
          <p:cNvPr id="4" name="Footer Placeholder 3">
            <a:extLst>
              <a:ext uri="{FF2B5EF4-FFF2-40B4-BE49-F238E27FC236}">
                <a16:creationId xmlns:a16="http://schemas.microsoft.com/office/drawing/2014/main" id="{D3EED7ED-B5AB-4E66-9A95-AC5286B7FB5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C392C15-3123-4F6D-999A-2B1D6C5C6978}"/>
              </a:ext>
            </a:extLst>
          </p:cNvPr>
          <p:cNvSpPr>
            <a:spLocks noGrp="1"/>
          </p:cNvSpPr>
          <p:nvPr>
            <p:ph type="sldNum" sz="quarter" idx="12"/>
          </p:nvPr>
        </p:nvSpPr>
        <p:spPr/>
        <p:txBody>
          <a:bodyPr/>
          <a:lstStyle/>
          <a:p>
            <a:fld id="{9860EDB8-5305-433F-BE41-D7A86D811DB3}" type="slidenum">
              <a:rPr lang="en-US" smtClean="0"/>
              <a:pPr/>
              <a:t>64</a:t>
            </a:fld>
            <a:endParaRPr lang="en-US"/>
          </a:p>
        </p:txBody>
      </p:sp>
      <p:pic>
        <p:nvPicPr>
          <p:cNvPr id="6" name="Picture 5">
            <a:extLst>
              <a:ext uri="{FF2B5EF4-FFF2-40B4-BE49-F238E27FC236}">
                <a16:creationId xmlns:a16="http://schemas.microsoft.com/office/drawing/2014/main" id="{6F2E3E82-4E43-4375-9697-A217B0D22D93}"/>
              </a:ext>
            </a:extLst>
          </p:cNvPr>
          <p:cNvPicPr>
            <a:picLocks noChangeAspect="1"/>
          </p:cNvPicPr>
          <p:nvPr/>
        </p:nvPicPr>
        <p:blipFill rotWithShape="1">
          <a:blip r:embed="rId4"/>
          <a:srcRect l="23312" t="32882" r="16435" b="4544"/>
          <a:stretch/>
        </p:blipFill>
        <p:spPr>
          <a:xfrm>
            <a:off x="2874936" y="2611464"/>
            <a:ext cx="7313177" cy="3653090"/>
          </a:xfrm>
          <a:prstGeom prst="rect">
            <a:avLst/>
          </a:prstGeom>
        </p:spPr>
      </p:pic>
    </p:spTree>
    <p:extLst>
      <p:ext uri="{BB962C8B-B14F-4D97-AF65-F5344CB8AC3E}">
        <p14:creationId xmlns:p14="http://schemas.microsoft.com/office/powerpoint/2010/main" val="14624576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431F-03D7-4319-BD1A-6C48A178905B}"/>
              </a:ext>
            </a:extLst>
          </p:cNvPr>
          <p:cNvSpPr>
            <a:spLocks noGrp="1"/>
          </p:cNvSpPr>
          <p:nvPr>
            <p:ph type="title"/>
          </p:nvPr>
        </p:nvSpPr>
        <p:spPr/>
        <p:txBody>
          <a:bodyPr/>
          <a:lstStyle/>
          <a:p>
            <a:r>
              <a:rPr lang="en-MY" dirty="0" err="1"/>
              <a:t>TrainingController@index</a:t>
            </a:r>
            <a:endParaRPr lang="en-MY" dirty="0"/>
          </a:p>
        </p:txBody>
      </p:sp>
      <p:sp>
        <p:nvSpPr>
          <p:cNvPr id="3" name="Content Placeholder 2">
            <a:extLst>
              <a:ext uri="{FF2B5EF4-FFF2-40B4-BE49-F238E27FC236}">
                <a16:creationId xmlns:a16="http://schemas.microsoft.com/office/drawing/2014/main" id="{478F3C03-6DAA-415C-A4A4-4E3C6B05072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BE01AF9-67B7-4DE6-BBDD-A6D4804EE5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6CA33EB-4384-462D-8305-C6594F87AF1F}"/>
              </a:ext>
            </a:extLst>
          </p:cNvPr>
          <p:cNvSpPr>
            <a:spLocks noGrp="1"/>
          </p:cNvSpPr>
          <p:nvPr>
            <p:ph type="sldNum" sz="quarter" idx="12"/>
          </p:nvPr>
        </p:nvSpPr>
        <p:spPr/>
        <p:txBody>
          <a:bodyPr/>
          <a:lstStyle/>
          <a:p>
            <a:fld id="{9860EDB8-5305-433F-BE41-D7A86D811DB3}" type="slidenum">
              <a:rPr lang="en-US" smtClean="0"/>
              <a:pPr/>
              <a:t>65</a:t>
            </a:fld>
            <a:endParaRPr lang="en-US"/>
          </a:p>
        </p:txBody>
      </p:sp>
      <p:pic>
        <p:nvPicPr>
          <p:cNvPr id="6" name="Picture 5">
            <a:extLst>
              <a:ext uri="{FF2B5EF4-FFF2-40B4-BE49-F238E27FC236}">
                <a16:creationId xmlns:a16="http://schemas.microsoft.com/office/drawing/2014/main" id="{2391D8E3-26A5-4394-BB2D-0A010020E80D}"/>
              </a:ext>
            </a:extLst>
          </p:cNvPr>
          <p:cNvPicPr>
            <a:picLocks noChangeAspect="1"/>
          </p:cNvPicPr>
          <p:nvPr/>
        </p:nvPicPr>
        <p:blipFill>
          <a:blip r:embed="rId2"/>
          <a:stretch>
            <a:fillRect/>
          </a:stretch>
        </p:blipFill>
        <p:spPr>
          <a:xfrm>
            <a:off x="1530585" y="2198326"/>
            <a:ext cx="8574181" cy="3365566"/>
          </a:xfrm>
          <a:prstGeom prst="rect">
            <a:avLst/>
          </a:prstGeom>
        </p:spPr>
      </p:pic>
    </p:spTree>
    <p:extLst>
      <p:ext uri="{BB962C8B-B14F-4D97-AF65-F5344CB8AC3E}">
        <p14:creationId xmlns:p14="http://schemas.microsoft.com/office/powerpoint/2010/main" val="1424834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CC26E-3DF9-4047-B1B3-E55613777465}"/>
              </a:ext>
            </a:extLst>
          </p:cNvPr>
          <p:cNvSpPr>
            <a:spLocks noGrp="1"/>
          </p:cNvSpPr>
          <p:nvPr>
            <p:ph type="title"/>
          </p:nvPr>
        </p:nvSpPr>
        <p:spPr>
          <a:xfrm>
            <a:off x="721316" y="0"/>
            <a:ext cx="10749367" cy="1208868"/>
          </a:xfrm>
        </p:spPr>
        <p:txBody>
          <a:bodyPr/>
          <a:lstStyle/>
          <a:p>
            <a:r>
              <a:rPr lang="en-US" dirty="0"/>
              <a:t>Hacks</a:t>
            </a:r>
          </a:p>
        </p:txBody>
      </p:sp>
      <p:sp>
        <p:nvSpPr>
          <p:cNvPr id="5" name="TextBox 4">
            <a:extLst>
              <a:ext uri="{FF2B5EF4-FFF2-40B4-BE49-F238E27FC236}">
                <a16:creationId xmlns:a16="http://schemas.microsoft.com/office/drawing/2014/main" id="{D1AF61BD-3616-6947-BDDE-FAC669383383}"/>
              </a:ext>
            </a:extLst>
          </p:cNvPr>
          <p:cNvSpPr txBox="1"/>
          <p:nvPr/>
        </p:nvSpPr>
        <p:spPr>
          <a:xfrm>
            <a:off x="1097279" y="2264898"/>
            <a:ext cx="9833317" cy="2585323"/>
          </a:xfrm>
          <a:prstGeom prst="rect">
            <a:avLst/>
          </a:prstGeom>
          <a:noFill/>
        </p:spPr>
        <p:txBody>
          <a:bodyPr wrap="square" rtlCol="0">
            <a:spAutoFit/>
          </a:bodyPr>
          <a:lstStyle/>
          <a:p>
            <a:r>
              <a:rPr lang="en-US" dirty="0"/>
              <a:t>Creating Index - </a:t>
            </a:r>
            <a:r>
              <a:rPr lang="en-MY" dirty="0">
                <a:hlinkClick r:id="rId2"/>
              </a:rPr>
              <a:t>https://github.com/samtarmizi/laravel-spr/commit/1c925853f61da081f0e3ce298e58a4a423b66040</a:t>
            </a:r>
            <a:endParaRPr lang="en-MY" dirty="0"/>
          </a:p>
          <a:p>
            <a:endParaRPr lang="en-MY" dirty="0"/>
          </a:p>
          <a:p>
            <a:endParaRPr lang="en-MY" dirty="0"/>
          </a:p>
          <a:p>
            <a:r>
              <a:rPr lang="en-MY" dirty="0"/>
              <a:t>Creating Create - </a:t>
            </a:r>
            <a:r>
              <a:rPr lang="en-MY" dirty="0">
                <a:hlinkClick r:id="rId3"/>
              </a:rPr>
              <a:t>https://github.com/samtarmizi/laravel-spr/commit/7a5b5f3b643bcb8a265af3bb9f4e94e3aef95aa1</a:t>
            </a:r>
            <a:endParaRPr lang="en-MY" dirty="0"/>
          </a:p>
          <a:p>
            <a:endParaRPr lang="en-MY" dirty="0"/>
          </a:p>
          <a:p>
            <a:r>
              <a:rPr lang="en-MY" dirty="0"/>
              <a:t>Creating Store - </a:t>
            </a:r>
            <a:r>
              <a:rPr lang="en-MY" dirty="0">
                <a:hlinkClick r:id="rId4"/>
              </a:rPr>
              <a:t>https://github.com/samtarmizi/laravel-spr/commit/2513b55c65bc4d27afa5004144ee2c7d41b3cbd7</a:t>
            </a:r>
            <a:endParaRPr lang="en-US" dirty="0"/>
          </a:p>
        </p:txBody>
      </p:sp>
      <p:sp>
        <p:nvSpPr>
          <p:cNvPr id="3" name="Footer Placeholder 2">
            <a:extLst>
              <a:ext uri="{FF2B5EF4-FFF2-40B4-BE49-F238E27FC236}">
                <a16:creationId xmlns:a16="http://schemas.microsoft.com/office/drawing/2014/main" id="{80D7F81C-7914-4160-9B88-C5C8227082C1}"/>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9950E2BE-A43E-41D0-BA1E-0254AFBE8EA6}"/>
              </a:ext>
            </a:extLst>
          </p:cNvPr>
          <p:cNvSpPr>
            <a:spLocks noGrp="1"/>
          </p:cNvSpPr>
          <p:nvPr>
            <p:ph type="sldNum" sz="quarter" idx="12"/>
          </p:nvPr>
        </p:nvSpPr>
        <p:spPr/>
        <p:txBody>
          <a:bodyPr/>
          <a:lstStyle/>
          <a:p>
            <a:fld id="{9860EDB8-5305-433F-BE41-D7A86D811DB3}" type="slidenum">
              <a:rPr lang="en-US" smtClean="0"/>
              <a:pPr/>
              <a:t>66</a:t>
            </a:fld>
            <a:endParaRPr lang="en-US"/>
          </a:p>
        </p:txBody>
      </p:sp>
    </p:spTree>
    <p:extLst>
      <p:ext uri="{BB962C8B-B14F-4D97-AF65-F5344CB8AC3E}">
        <p14:creationId xmlns:p14="http://schemas.microsoft.com/office/powerpoint/2010/main" val="21331203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t10</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npm not found</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303" y="4369389"/>
            <a:ext cx="3407054" cy="143204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900781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AAF7-4478-454F-A635-294076062CC0}"/>
              </a:ext>
            </a:extLst>
          </p:cNvPr>
          <p:cNvSpPr>
            <a:spLocks noGrp="1"/>
          </p:cNvSpPr>
          <p:nvPr>
            <p:ph type="title"/>
          </p:nvPr>
        </p:nvSpPr>
        <p:spPr/>
        <p:txBody>
          <a:bodyPr/>
          <a:lstStyle/>
          <a:p>
            <a:r>
              <a:rPr lang="en-MY" dirty="0"/>
              <a:t>npm not found</a:t>
            </a:r>
          </a:p>
        </p:txBody>
      </p:sp>
      <p:sp>
        <p:nvSpPr>
          <p:cNvPr id="3" name="Content Placeholder 2">
            <a:extLst>
              <a:ext uri="{FF2B5EF4-FFF2-40B4-BE49-F238E27FC236}">
                <a16:creationId xmlns:a16="http://schemas.microsoft.com/office/drawing/2014/main" id="{D661373F-79B0-4F8E-A41C-AB770C885F2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151058D6-7B18-4888-9704-4A42674AFEB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E8E2140-1925-4E18-9C43-FD24D5555C0A}"/>
              </a:ext>
            </a:extLst>
          </p:cNvPr>
          <p:cNvSpPr>
            <a:spLocks noGrp="1"/>
          </p:cNvSpPr>
          <p:nvPr>
            <p:ph type="sldNum" sz="quarter" idx="12"/>
          </p:nvPr>
        </p:nvSpPr>
        <p:spPr/>
        <p:txBody>
          <a:bodyPr/>
          <a:lstStyle/>
          <a:p>
            <a:fld id="{9860EDB8-5305-433F-BE41-D7A86D811DB3}" type="slidenum">
              <a:rPr lang="en-US" smtClean="0"/>
              <a:pPr/>
              <a:t>68</a:t>
            </a:fld>
            <a:endParaRPr lang="en-US"/>
          </a:p>
        </p:txBody>
      </p:sp>
      <p:pic>
        <p:nvPicPr>
          <p:cNvPr id="6" name="Picture 5">
            <a:extLst>
              <a:ext uri="{FF2B5EF4-FFF2-40B4-BE49-F238E27FC236}">
                <a16:creationId xmlns:a16="http://schemas.microsoft.com/office/drawing/2014/main" id="{B746E656-E7EA-4214-80E3-105CCC1841A1}"/>
              </a:ext>
            </a:extLst>
          </p:cNvPr>
          <p:cNvPicPr>
            <a:picLocks noChangeAspect="1"/>
          </p:cNvPicPr>
          <p:nvPr/>
        </p:nvPicPr>
        <p:blipFill rotWithShape="1">
          <a:blip r:embed="rId2"/>
          <a:srcRect l="16207" t="7459" r="14004" b="31977"/>
          <a:stretch/>
        </p:blipFill>
        <p:spPr>
          <a:xfrm>
            <a:off x="838201" y="1766806"/>
            <a:ext cx="8508569" cy="4153546"/>
          </a:xfrm>
          <a:prstGeom prst="rect">
            <a:avLst/>
          </a:prstGeom>
        </p:spPr>
      </p:pic>
      <p:pic>
        <p:nvPicPr>
          <p:cNvPr id="1026" name="Picture 2" descr="Image result for exclamation">
            <a:extLst>
              <a:ext uri="{FF2B5EF4-FFF2-40B4-BE49-F238E27FC236}">
                <a16:creationId xmlns:a16="http://schemas.microsoft.com/office/drawing/2014/main" id="{B13664AE-22F3-4C51-878C-51AC87553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7986" y="1441342"/>
            <a:ext cx="2557221" cy="4915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8667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387513" y="2426088"/>
            <a:ext cx="7684773" cy="3677532"/>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69</a:t>
            </a:fld>
            <a:endParaRPr lang="en-US"/>
          </a:p>
        </p:txBody>
      </p:sp>
    </p:spTree>
    <p:extLst>
      <p:ext uri="{BB962C8B-B14F-4D97-AF65-F5344CB8AC3E}">
        <p14:creationId xmlns:p14="http://schemas.microsoft.com/office/powerpoint/2010/main" val="47410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43ABC-F235-194D-9D0C-72B805882481}"/>
              </a:ext>
            </a:extLst>
          </p:cNvPr>
          <p:cNvSpPr>
            <a:spLocks noGrp="1"/>
          </p:cNvSpPr>
          <p:nvPr>
            <p:ph type="title"/>
          </p:nvPr>
        </p:nvSpPr>
        <p:spPr/>
        <p:txBody>
          <a:bodyPr/>
          <a:lstStyle/>
          <a:p>
            <a:r>
              <a:rPr lang="en-US" dirty="0" err="1"/>
              <a:t>Laragon</a:t>
            </a:r>
            <a:endParaRPr lang="en-US" dirty="0"/>
          </a:p>
        </p:txBody>
      </p:sp>
      <p:sp>
        <p:nvSpPr>
          <p:cNvPr id="3" name="Content Placeholder 2">
            <a:extLst>
              <a:ext uri="{FF2B5EF4-FFF2-40B4-BE49-F238E27FC236}">
                <a16:creationId xmlns:a16="http://schemas.microsoft.com/office/drawing/2014/main" id="{A7E79B1D-C24E-6741-AD8D-3DE54795ABC7}"/>
              </a:ext>
            </a:extLst>
          </p:cNvPr>
          <p:cNvSpPr>
            <a:spLocks noGrp="1"/>
          </p:cNvSpPr>
          <p:nvPr>
            <p:ph idx="1"/>
          </p:nvPr>
        </p:nvSpPr>
        <p:spPr>
          <a:xfrm>
            <a:off x="838201" y="1825625"/>
            <a:ext cx="8516814" cy="4351338"/>
          </a:xfrm>
        </p:spPr>
        <p:txBody>
          <a:bodyPr>
            <a:normAutofit/>
          </a:bodyPr>
          <a:lstStyle/>
          <a:p>
            <a:r>
              <a:rPr lang="en-US" b="1" dirty="0"/>
              <a:t>What is </a:t>
            </a:r>
            <a:r>
              <a:rPr lang="en-US" b="1" dirty="0" err="1"/>
              <a:t>Laragon</a:t>
            </a:r>
            <a:r>
              <a:rPr lang="en-US" b="1" dirty="0"/>
              <a:t>?</a:t>
            </a:r>
            <a:br>
              <a:rPr lang="en-US" dirty="0"/>
            </a:br>
            <a:r>
              <a:rPr lang="en-US" dirty="0" err="1"/>
              <a:t>Laragon</a:t>
            </a:r>
            <a:r>
              <a:rPr lang="en-US" dirty="0"/>
              <a:t> is a portable, isolated, fast &amp; powerful universal development environment for PHP, Node.js, Python, Java, Go, Ruby. It is fast, lightweight, easy-to-use and easy-to-extend.</a:t>
            </a:r>
            <a:br>
              <a:rPr lang="en-US" dirty="0"/>
            </a:br>
            <a:br>
              <a:rPr lang="en-US" dirty="0"/>
            </a:br>
            <a:r>
              <a:rPr lang="en-US" b="1" dirty="0"/>
              <a:t>Why </a:t>
            </a:r>
            <a:r>
              <a:rPr lang="en-US" b="1" dirty="0" err="1"/>
              <a:t>Laragon</a:t>
            </a:r>
            <a:r>
              <a:rPr lang="en-US" b="1" dirty="0"/>
              <a:t>?</a:t>
            </a:r>
            <a:br>
              <a:rPr lang="en-US" dirty="0"/>
            </a:br>
            <a:r>
              <a:rPr lang="en-US" dirty="0" err="1"/>
              <a:t>Laragon</a:t>
            </a:r>
            <a:r>
              <a:rPr lang="en-US" dirty="0"/>
              <a:t> is great for building and managing modern web applications. It is focused on performance - designed around stability, simplicity, flexibility and freedom.</a:t>
            </a:r>
            <a:br>
              <a:rPr lang="en-US" dirty="0"/>
            </a:br>
            <a:br>
              <a:rPr lang="en-US" dirty="0"/>
            </a:br>
            <a:r>
              <a:rPr lang="en-US" dirty="0" err="1"/>
              <a:t>Laragon</a:t>
            </a:r>
            <a:r>
              <a:rPr lang="en-US" dirty="0"/>
              <a:t> improves web development. Developers all over the world are using </a:t>
            </a:r>
            <a:r>
              <a:rPr lang="en-US" dirty="0" err="1"/>
              <a:t>Laragon</a:t>
            </a:r>
            <a:r>
              <a:rPr lang="en-US" dirty="0"/>
              <a:t> to make apps quickly and easily. It is used by thousands of developers with loves. You can check out the Testimonials to see how users think of </a:t>
            </a:r>
            <a:r>
              <a:rPr lang="en-US" dirty="0" err="1"/>
              <a:t>Laragon</a:t>
            </a:r>
            <a:r>
              <a:rPr lang="en-US" dirty="0"/>
              <a:t> and it’s features page for more details.</a:t>
            </a:r>
            <a:endParaRPr lang="en-MY" dirty="0"/>
          </a:p>
          <a:p>
            <a:endParaRPr lang="en-US" dirty="0"/>
          </a:p>
        </p:txBody>
      </p:sp>
      <p:sp>
        <p:nvSpPr>
          <p:cNvPr id="4" name="Footer Placeholder 3">
            <a:extLst>
              <a:ext uri="{FF2B5EF4-FFF2-40B4-BE49-F238E27FC236}">
                <a16:creationId xmlns:a16="http://schemas.microsoft.com/office/drawing/2014/main" id="{52D245A2-1EE5-4C14-96C8-A98EAC51A1D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13CCFE2-2333-4284-A21C-570CA6442FE3}"/>
              </a:ext>
            </a:extLst>
          </p:cNvPr>
          <p:cNvSpPr>
            <a:spLocks noGrp="1"/>
          </p:cNvSpPr>
          <p:nvPr>
            <p:ph type="sldNum" sz="quarter" idx="12"/>
          </p:nvPr>
        </p:nvSpPr>
        <p:spPr/>
        <p:txBody>
          <a:bodyPr/>
          <a:lstStyle/>
          <a:p>
            <a:fld id="{9860EDB8-5305-433F-BE41-D7A86D811DB3}" type="slidenum">
              <a:rPr lang="en-US" smtClean="0"/>
              <a:pPr/>
              <a:t>7</a:t>
            </a:fld>
            <a:endParaRPr lang="en-US"/>
          </a:p>
        </p:txBody>
      </p:sp>
    </p:spTree>
    <p:extLst>
      <p:ext uri="{BB962C8B-B14F-4D97-AF65-F5344CB8AC3E}">
        <p14:creationId xmlns:p14="http://schemas.microsoft.com/office/powerpoint/2010/main" val="10809796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CEF6F-1719-45AF-AD94-6823DB0758C7}"/>
              </a:ext>
            </a:extLst>
          </p:cNvPr>
          <p:cNvSpPr>
            <a:spLocks noGrp="1"/>
          </p:cNvSpPr>
          <p:nvPr>
            <p:ph type="title"/>
          </p:nvPr>
        </p:nvSpPr>
        <p:spPr/>
        <p:txBody>
          <a:bodyPr/>
          <a:lstStyle/>
          <a:p>
            <a:r>
              <a:rPr lang="en-MY" dirty="0"/>
              <a:t>Laragon</a:t>
            </a:r>
          </a:p>
        </p:txBody>
      </p:sp>
      <p:sp>
        <p:nvSpPr>
          <p:cNvPr id="3" name="Content Placeholder 2">
            <a:extLst>
              <a:ext uri="{FF2B5EF4-FFF2-40B4-BE49-F238E27FC236}">
                <a16:creationId xmlns:a16="http://schemas.microsoft.com/office/drawing/2014/main" id="{3639FE27-0525-4CDC-B216-33F872DDEAD2}"/>
              </a:ext>
            </a:extLst>
          </p:cNvPr>
          <p:cNvSpPr>
            <a:spLocks noGrp="1"/>
          </p:cNvSpPr>
          <p:nvPr>
            <p:ph idx="1"/>
          </p:nvPr>
        </p:nvSpPr>
        <p:spPr>
          <a:xfrm>
            <a:off x="378799" y="1523408"/>
            <a:ext cx="4167753" cy="4351338"/>
          </a:xfrm>
        </p:spPr>
        <p:txBody>
          <a:bodyPr>
            <a:normAutofit/>
          </a:bodyPr>
          <a:lstStyle/>
          <a:p>
            <a:r>
              <a:rPr lang="en-MY" sz="2400" dirty="0"/>
              <a:t>Includes NODEJS</a:t>
            </a:r>
          </a:p>
        </p:txBody>
      </p:sp>
      <p:sp>
        <p:nvSpPr>
          <p:cNvPr id="4" name="Footer Placeholder 3">
            <a:extLst>
              <a:ext uri="{FF2B5EF4-FFF2-40B4-BE49-F238E27FC236}">
                <a16:creationId xmlns:a16="http://schemas.microsoft.com/office/drawing/2014/main" id="{E66C8B6B-4E0E-41DC-BB8B-B31FC8EA8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9CE341A-537B-456A-9474-E9FB3CFB8508}"/>
              </a:ext>
            </a:extLst>
          </p:cNvPr>
          <p:cNvSpPr>
            <a:spLocks noGrp="1"/>
          </p:cNvSpPr>
          <p:nvPr>
            <p:ph type="sldNum" sz="quarter" idx="12"/>
          </p:nvPr>
        </p:nvSpPr>
        <p:spPr/>
        <p:txBody>
          <a:bodyPr/>
          <a:lstStyle/>
          <a:p>
            <a:fld id="{9860EDB8-5305-433F-BE41-D7A86D811DB3}" type="slidenum">
              <a:rPr lang="en-US" smtClean="0"/>
              <a:pPr/>
              <a:t>70</a:t>
            </a:fld>
            <a:endParaRPr lang="en-US"/>
          </a:p>
        </p:txBody>
      </p:sp>
      <p:pic>
        <p:nvPicPr>
          <p:cNvPr id="6" name="Picture 5">
            <a:extLst>
              <a:ext uri="{FF2B5EF4-FFF2-40B4-BE49-F238E27FC236}">
                <a16:creationId xmlns:a16="http://schemas.microsoft.com/office/drawing/2014/main" id="{FE2ED985-F15B-42BC-BAFB-B236A714462B}"/>
              </a:ext>
            </a:extLst>
          </p:cNvPr>
          <p:cNvPicPr>
            <a:picLocks noChangeAspect="1"/>
          </p:cNvPicPr>
          <p:nvPr/>
        </p:nvPicPr>
        <p:blipFill rotWithShape="1">
          <a:blip r:embed="rId2"/>
          <a:srcRect l="23404" r="16507" b="29224"/>
          <a:stretch/>
        </p:blipFill>
        <p:spPr>
          <a:xfrm>
            <a:off x="2878586" y="214155"/>
            <a:ext cx="9291004" cy="6142197"/>
          </a:xfrm>
          <a:prstGeom prst="rect">
            <a:avLst/>
          </a:prstGeom>
        </p:spPr>
      </p:pic>
      <p:sp>
        <p:nvSpPr>
          <p:cNvPr id="7" name="Arrow: Striped Right 6">
            <a:extLst>
              <a:ext uri="{FF2B5EF4-FFF2-40B4-BE49-F238E27FC236}">
                <a16:creationId xmlns:a16="http://schemas.microsoft.com/office/drawing/2014/main" id="{C48D59CB-F259-4BAF-864B-05EFC33CF804}"/>
              </a:ext>
            </a:extLst>
          </p:cNvPr>
          <p:cNvSpPr/>
          <p:nvPr/>
        </p:nvSpPr>
        <p:spPr>
          <a:xfrm>
            <a:off x="2046765" y="4353051"/>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197288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Terminal in Laragon</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71</a:t>
            </a:fld>
            <a:endParaRPr lang="en-US"/>
          </a:p>
        </p:txBody>
      </p:sp>
      <p:pic>
        <p:nvPicPr>
          <p:cNvPr id="7" name="Picture 6">
            <a:extLst>
              <a:ext uri="{FF2B5EF4-FFF2-40B4-BE49-F238E27FC236}">
                <a16:creationId xmlns:a16="http://schemas.microsoft.com/office/drawing/2014/main" id="{2AAEAEB8-39C0-4F75-908D-FFD5E3E0045D}"/>
              </a:ext>
            </a:extLst>
          </p:cNvPr>
          <p:cNvPicPr>
            <a:picLocks noChangeAspect="1"/>
          </p:cNvPicPr>
          <p:nvPr/>
        </p:nvPicPr>
        <p:blipFill rotWithShape="1">
          <a:blip r:embed="rId4"/>
          <a:srcRect l="16970" t="1991" r="10445" b="22666"/>
          <a:stretch/>
        </p:blipFill>
        <p:spPr>
          <a:xfrm>
            <a:off x="1976034" y="1189355"/>
            <a:ext cx="8849532" cy="5166997"/>
          </a:xfrm>
          <a:prstGeom prst="rect">
            <a:avLst/>
          </a:prstGeom>
        </p:spPr>
      </p:pic>
      <p:sp>
        <p:nvSpPr>
          <p:cNvPr id="8" name="Arrow: Left 7">
            <a:extLst>
              <a:ext uri="{FF2B5EF4-FFF2-40B4-BE49-F238E27FC236}">
                <a16:creationId xmlns:a16="http://schemas.microsoft.com/office/drawing/2014/main" id="{C9DECB2C-CD83-43E8-AEC4-1981CD40106C}"/>
              </a:ext>
            </a:extLst>
          </p:cNvPr>
          <p:cNvSpPr/>
          <p:nvPr/>
        </p:nvSpPr>
        <p:spPr>
          <a:xfrm rot="5400000" flipH="1">
            <a:off x="8160931" y="4595905"/>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067560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DFE4D-05CA-414A-AE7A-4AAD69FEB715}"/>
              </a:ext>
            </a:extLst>
          </p:cNvPr>
          <p:cNvSpPr>
            <a:spLocks noGrp="1"/>
          </p:cNvSpPr>
          <p:nvPr>
            <p:ph type="title"/>
          </p:nvPr>
        </p:nvSpPr>
        <p:spPr/>
        <p:txBody>
          <a:bodyPr/>
          <a:lstStyle/>
          <a:p>
            <a:r>
              <a:rPr lang="en-MY" dirty="0"/>
              <a:t>Locate nodejs in Laragon</a:t>
            </a:r>
          </a:p>
        </p:txBody>
      </p:sp>
      <p:sp>
        <p:nvSpPr>
          <p:cNvPr id="3" name="Content Placeholder 2">
            <a:extLst>
              <a:ext uri="{FF2B5EF4-FFF2-40B4-BE49-F238E27FC236}">
                <a16:creationId xmlns:a16="http://schemas.microsoft.com/office/drawing/2014/main" id="{D14BF251-1540-4F3A-99AA-7AC5C8C0C7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3ED2BDF-152D-4A1B-B20F-8A25FAE46F2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A78C11-35AD-497B-85CF-F18795CE9356}"/>
              </a:ext>
            </a:extLst>
          </p:cNvPr>
          <p:cNvSpPr>
            <a:spLocks noGrp="1"/>
          </p:cNvSpPr>
          <p:nvPr>
            <p:ph type="sldNum" sz="quarter" idx="12"/>
          </p:nvPr>
        </p:nvSpPr>
        <p:spPr/>
        <p:txBody>
          <a:bodyPr/>
          <a:lstStyle/>
          <a:p>
            <a:fld id="{9860EDB8-5305-433F-BE41-D7A86D811DB3}" type="slidenum">
              <a:rPr lang="en-US" smtClean="0"/>
              <a:pPr/>
              <a:t>72</a:t>
            </a:fld>
            <a:endParaRPr lang="en-US"/>
          </a:p>
        </p:txBody>
      </p:sp>
      <p:pic>
        <p:nvPicPr>
          <p:cNvPr id="6" name="Picture 5">
            <a:extLst>
              <a:ext uri="{FF2B5EF4-FFF2-40B4-BE49-F238E27FC236}">
                <a16:creationId xmlns:a16="http://schemas.microsoft.com/office/drawing/2014/main" id="{F519E436-C76B-40EC-86F6-EDCAEF689FFC}"/>
              </a:ext>
            </a:extLst>
          </p:cNvPr>
          <p:cNvPicPr>
            <a:picLocks noChangeAspect="1"/>
          </p:cNvPicPr>
          <p:nvPr/>
        </p:nvPicPr>
        <p:blipFill rotWithShape="1">
          <a:blip r:embed="rId2"/>
          <a:srcRect l="37500" t="7457" b="8927"/>
          <a:stretch/>
        </p:blipFill>
        <p:spPr>
          <a:xfrm>
            <a:off x="3376048" y="1123627"/>
            <a:ext cx="7620000" cy="5734373"/>
          </a:xfrm>
          <a:prstGeom prst="rect">
            <a:avLst/>
          </a:prstGeom>
        </p:spPr>
      </p:pic>
    </p:spTree>
    <p:extLst>
      <p:ext uri="{BB962C8B-B14F-4D97-AF65-F5344CB8AC3E}">
        <p14:creationId xmlns:p14="http://schemas.microsoft.com/office/powerpoint/2010/main" val="3784220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BE6B3-4FEE-4565-ACA0-444292D3E48F}"/>
              </a:ext>
            </a:extLst>
          </p:cNvPr>
          <p:cNvSpPr>
            <a:spLocks noGrp="1"/>
          </p:cNvSpPr>
          <p:nvPr>
            <p:ph type="title"/>
          </p:nvPr>
        </p:nvSpPr>
        <p:spPr/>
        <p:txBody>
          <a:bodyPr/>
          <a:lstStyle/>
          <a:p>
            <a:r>
              <a:rPr lang="en-MY" dirty="0"/>
              <a:t>Environment variables</a:t>
            </a:r>
          </a:p>
        </p:txBody>
      </p:sp>
      <p:sp>
        <p:nvSpPr>
          <p:cNvPr id="3" name="Content Placeholder 2">
            <a:extLst>
              <a:ext uri="{FF2B5EF4-FFF2-40B4-BE49-F238E27FC236}">
                <a16:creationId xmlns:a16="http://schemas.microsoft.com/office/drawing/2014/main" id="{DA4135CB-D82E-4DCA-AC33-664AFC4E4A52}"/>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CAD510F-3262-47C6-8ACC-8936F534490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2135DA4-5A29-473E-A919-D8800DF241CE}"/>
              </a:ext>
            </a:extLst>
          </p:cNvPr>
          <p:cNvSpPr>
            <a:spLocks noGrp="1"/>
          </p:cNvSpPr>
          <p:nvPr>
            <p:ph type="sldNum" sz="quarter" idx="12"/>
          </p:nvPr>
        </p:nvSpPr>
        <p:spPr/>
        <p:txBody>
          <a:bodyPr/>
          <a:lstStyle/>
          <a:p>
            <a:fld id="{9860EDB8-5305-433F-BE41-D7A86D811DB3}" type="slidenum">
              <a:rPr lang="en-US" smtClean="0"/>
              <a:pPr/>
              <a:t>73</a:t>
            </a:fld>
            <a:endParaRPr lang="en-US"/>
          </a:p>
        </p:txBody>
      </p:sp>
      <p:pic>
        <p:nvPicPr>
          <p:cNvPr id="6" name="Picture 5">
            <a:extLst>
              <a:ext uri="{FF2B5EF4-FFF2-40B4-BE49-F238E27FC236}">
                <a16:creationId xmlns:a16="http://schemas.microsoft.com/office/drawing/2014/main" id="{E4AD4DC6-D97C-45D3-BB14-8731D2AE1822}"/>
              </a:ext>
            </a:extLst>
          </p:cNvPr>
          <p:cNvPicPr>
            <a:picLocks noChangeAspect="1"/>
          </p:cNvPicPr>
          <p:nvPr/>
        </p:nvPicPr>
        <p:blipFill rotWithShape="1">
          <a:blip r:embed="rId2"/>
          <a:srcRect t="21695" r="45593"/>
          <a:stretch/>
        </p:blipFill>
        <p:spPr>
          <a:xfrm>
            <a:off x="2386739" y="1309606"/>
            <a:ext cx="6633275" cy="5370163"/>
          </a:xfrm>
          <a:prstGeom prst="rect">
            <a:avLst/>
          </a:prstGeom>
        </p:spPr>
      </p:pic>
    </p:spTree>
    <p:extLst>
      <p:ext uri="{BB962C8B-B14F-4D97-AF65-F5344CB8AC3E}">
        <p14:creationId xmlns:p14="http://schemas.microsoft.com/office/powerpoint/2010/main" val="37968812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C2AF-65F1-47AB-86FC-3FB8B27A6910}"/>
              </a:ext>
            </a:extLst>
          </p:cNvPr>
          <p:cNvSpPr>
            <a:spLocks noGrp="1"/>
          </p:cNvSpPr>
          <p:nvPr>
            <p:ph type="title"/>
          </p:nvPr>
        </p:nvSpPr>
        <p:spPr/>
        <p:txBody>
          <a:bodyPr/>
          <a:lstStyle/>
          <a:p>
            <a:r>
              <a:rPr lang="en-MY" dirty="0"/>
              <a:t>Set path to nodejs</a:t>
            </a:r>
          </a:p>
        </p:txBody>
      </p:sp>
      <p:sp>
        <p:nvSpPr>
          <p:cNvPr id="3" name="Content Placeholder 2">
            <a:extLst>
              <a:ext uri="{FF2B5EF4-FFF2-40B4-BE49-F238E27FC236}">
                <a16:creationId xmlns:a16="http://schemas.microsoft.com/office/drawing/2014/main" id="{1E5F10A2-B733-4856-BEE9-0EB719DC482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1D81222-E734-4694-BFFB-79288DD1AC0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22C7ED-F94C-4476-8038-86AF5B9ACF9C}"/>
              </a:ext>
            </a:extLst>
          </p:cNvPr>
          <p:cNvSpPr>
            <a:spLocks noGrp="1"/>
          </p:cNvSpPr>
          <p:nvPr>
            <p:ph type="sldNum" sz="quarter" idx="12"/>
          </p:nvPr>
        </p:nvSpPr>
        <p:spPr/>
        <p:txBody>
          <a:bodyPr/>
          <a:lstStyle/>
          <a:p>
            <a:fld id="{9860EDB8-5305-433F-BE41-D7A86D811DB3}" type="slidenum">
              <a:rPr lang="en-US" smtClean="0"/>
              <a:pPr/>
              <a:t>74</a:t>
            </a:fld>
            <a:endParaRPr lang="en-US"/>
          </a:p>
        </p:txBody>
      </p:sp>
      <p:pic>
        <p:nvPicPr>
          <p:cNvPr id="6" name="Picture 5">
            <a:extLst>
              <a:ext uri="{FF2B5EF4-FFF2-40B4-BE49-F238E27FC236}">
                <a16:creationId xmlns:a16="http://schemas.microsoft.com/office/drawing/2014/main" id="{B3465AE8-CF34-44A3-8710-6CA0A9D488BB}"/>
              </a:ext>
            </a:extLst>
          </p:cNvPr>
          <p:cNvPicPr>
            <a:picLocks noChangeAspect="1"/>
          </p:cNvPicPr>
          <p:nvPr/>
        </p:nvPicPr>
        <p:blipFill rotWithShape="1">
          <a:blip r:embed="rId2"/>
          <a:srcRect l="2797" t="4633" r="13369" b="15141"/>
          <a:stretch/>
        </p:blipFill>
        <p:spPr>
          <a:xfrm>
            <a:off x="1573078" y="1123302"/>
            <a:ext cx="10618922" cy="5716025"/>
          </a:xfrm>
          <a:prstGeom prst="rect">
            <a:avLst/>
          </a:prstGeom>
        </p:spPr>
      </p:pic>
      <p:sp>
        <p:nvSpPr>
          <p:cNvPr id="7" name="Arrow: Left 6">
            <a:extLst>
              <a:ext uri="{FF2B5EF4-FFF2-40B4-BE49-F238E27FC236}">
                <a16:creationId xmlns:a16="http://schemas.microsoft.com/office/drawing/2014/main" id="{C026EE4C-2500-4563-8453-FAA30B753F26}"/>
              </a:ext>
            </a:extLst>
          </p:cNvPr>
          <p:cNvSpPr/>
          <p:nvPr/>
        </p:nvSpPr>
        <p:spPr>
          <a:xfrm flipH="1">
            <a:off x="2781945" y="3859078"/>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Arrow: Left 7">
            <a:extLst>
              <a:ext uri="{FF2B5EF4-FFF2-40B4-BE49-F238E27FC236}">
                <a16:creationId xmlns:a16="http://schemas.microsoft.com/office/drawing/2014/main" id="{F42DE2C7-1C4D-4228-9E13-81D65EFE3E54}"/>
              </a:ext>
            </a:extLst>
          </p:cNvPr>
          <p:cNvSpPr/>
          <p:nvPr/>
        </p:nvSpPr>
        <p:spPr>
          <a:xfrm flipH="1">
            <a:off x="4203274" y="2710722"/>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FD3D93B4-CD56-4590-86EC-6361A0DE9EF0}"/>
              </a:ext>
            </a:extLst>
          </p:cNvPr>
          <p:cNvSpPr/>
          <p:nvPr/>
        </p:nvSpPr>
        <p:spPr>
          <a:xfrm flipH="1">
            <a:off x="6957770" y="3593024"/>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1111818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75</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674823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C10323-FE34-4B7F-8957-644C3E3C87FA}"/>
              </a:ext>
            </a:extLst>
          </p:cNvPr>
          <p:cNvPicPr>
            <a:picLocks noChangeAspect="1"/>
          </p:cNvPicPr>
          <p:nvPr/>
        </p:nvPicPr>
        <p:blipFill>
          <a:blip r:embed="rId3"/>
          <a:stretch>
            <a:fillRect/>
          </a:stretch>
        </p:blipFill>
        <p:spPr>
          <a:xfrm>
            <a:off x="368376" y="375833"/>
            <a:ext cx="3848517" cy="6106333"/>
          </a:xfrm>
          <a:prstGeom prst="rect">
            <a:avLst/>
          </a:prstGeom>
        </p:spPr>
      </p:pic>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2157836" y="1051569"/>
            <a:ext cx="9665786" cy="2222695"/>
          </a:xfrm>
        </p:spPr>
        <p:txBody>
          <a:bodyPr>
            <a:noAutofit/>
          </a:bodyPr>
          <a:lstStyle/>
          <a:p>
            <a:pPr algn="r"/>
            <a:r>
              <a:rPr lang="en-US" sz="8000" dirty="0">
                <a:solidFill>
                  <a:schemeClr val="bg1"/>
                </a:solidFill>
                <a:latin typeface="Arial" panose="020B0604020202020204" pitchFamily="34" charset="0"/>
                <a:cs typeface="Arial" panose="020B0604020202020204" pitchFamily="34" charset="0"/>
              </a:rPr>
              <a:t>Laravel t11</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Middleware </a:t>
            </a:r>
            <a:br>
              <a:rPr lang="en-MY" sz="7200" dirty="0">
                <a:solidFill>
                  <a:schemeClr val="accent4">
                    <a:lumMod val="40000"/>
                    <a:lumOff val="60000"/>
                  </a:schemeClr>
                </a:solidFill>
              </a:rPr>
            </a:br>
            <a:r>
              <a:rPr lang="en-MY" sz="7200" dirty="0">
                <a:solidFill>
                  <a:schemeClr val="accent4">
                    <a:lumMod val="40000"/>
                    <a:lumOff val="60000"/>
                  </a:schemeClr>
                </a:solidFill>
              </a:rPr>
              <a:t>enforced Auth</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4"/>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303" y="4369389"/>
            <a:ext cx="3407054" cy="143204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8996438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07E9-DDF2-2347-9198-FC9D04D1110A}"/>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FD1D5969-A58F-DD49-8CE9-F85D18CD8417}"/>
              </a:ext>
            </a:extLst>
          </p:cNvPr>
          <p:cNvSpPr>
            <a:spLocks noGrp="1"/>
          </p:cNvSpPr>
          <p:nvPr>
            <p:ph idx="1"/>
          </p:nvPr>
        </p:nvSpPr>
        <p:spPr/>
        <p:txBody>
          <a:bodyPr/>
          <a:lstStyle/>
          <a:p>
            <a:r>
              <a:rPr lang="en-US" dirty="0"/>
              <a:t>Middleware provide a convenient mechanism for filtering HTTP requests entering your application. </a:t>
            </a:r>
          </a:p>
          <a:p>
            <a:endParaRPr lang="en-US" dirty="0"/>
          </a:p>
          <a:p>
            <a:r>
              <a:rPr lang="en-US" dirty="0"/>
              <a:t>For example, Laravel includes a middleware that verifies the user of your application is authenticated. If the user is not authenticated, the middleware will redirect the user to the login screen.</a:t>
            </a:r>
          </a:p>
        </p:txBody>
      </p:sp>
      <p:pic>
        <p:nvPicPr>
          <p:cNvPr id="4" name="Picture 3">
            <a:extLst>
              <a:ext uri="{FF2B5EF4-FFF2-40B4-BE49-F238E27FC236}">
                <a16:creationId xmlns:a16="http://schemas.microsoft.com/office/drawing/2014/main" id="{1BF5B457-70A2-4A4E-8C13-42CAFCF0AB27}"/>
              </a:ext>
            </a:extLst>
          </p:cNvPr>
          <p:cNvPicPr>
            <a:picLocks noChangeAspect="1"/>
          </p:cNvPicPr>
          <p:nvPr/>
        </p:nvPicPr>
        <p:blipFill>
          <a:blip r:embed="rId2"/>
          <a:stretch>
            <a:fillRect/>
          </a:stretch>
        </p:blipFill>
        <p:spPr>
          <a:xfrm>
            <a:off x="5005954" y="1729772"/>
            <a:ext cx="7146668" cy="525155"/>
          </a:xfrm>
          <a:prstGeom prst="rect">
            <a:avLst/>
          </a:prstGeom>
        </p:spPr>
      </p:pic>
      <p:pic>
        <p:nvPicPr>
          <p:cNvPr id="5" name="Picture 4">
            <a:extLst>
              <a:ext uri="{FF2B5EF4-FFF2-40B4-BE49-F238E27FC236}">
                <a16:creationId xmlns:a16="http://schemas.microsoft.com/office/drawing/2014/main" id="{323B430D-8467-184F-B2B4-E757A8C6CA57}"/>
              </a:ext>
            </a:extLst>
          </p:cNvPr>
          <p:cNvPicPr>
            <a:picLocks noChangeAspect="1"/>
          </p:cNvPicPr>
          <p:nvPr/>
        </p:nvPicPr>
        <p:blipFill>
          <a:blip r:embed="rId3"/>
          <a:stretch>
            <a:fillRect/>
          </a:stretch>
        </p:blipFill>
        <p:spPr>
          <a:xfrm>
            <a:off x="5069299" y="3429000"/>
            <a:ext cx="7113405" cy="2128421"/>
          </a:xfrm>
          <a:prstGeom prst="rect">
            <a:avLst/>
          </a:prstGeom>
        </p:spPr>
      </p:pic>
      <p:sp>
        <p:nvSpPr>
          <p:cNvPr id="6" name="Footer Placeholder 5">
            <a:extLst>
              <a:ext uri="{FF2B5EF4-FFF2-40B4-BE49-F238E27FC236}">
                <a16:creationId xmlns:a16="http://schemas.microsoft.com/office/drawing/2014/main" id="{A4B74035-B490-4858-86CD-7C67BF58F42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158FE3B-1D59-4269-9564-BB2C130E268C}"/>
              </a:ext>
            </a:extLst>
          </p:cNvPr>
          <p:cNvSpPr>
            <a:spLocks noGrp="1"/>
          </p:cNvSpPr>
          <p:nvPr>
            <p:ph type="sldNum" sz="quarter" idx="12"/>
          </p:nvPr>
        </p:nvSpPr>
        <p:spPr/>
        <p:txBody>
          <a:bodyPr/>
          <a:lstStyle/>
          <a:p>
            <a:fld id="{9860EDB8-5305-433F-BE41-D7A86D811DB3}" type="slidenum">
              <a:rPr lang="en-US" smtClean="0"/>
              <a:pPr/>
              <a:t>77</a:t>
            </a:fld>
            <a:endParaRPr lang="en-US"/>
          </a:p>
        </p:txBody>
      </p:sp>
    </p:spTree>
    <p:extLst>
      <p:ext uri="{BB962C8B-B14F-4D97-AF65-F5344CB8AC3E}">
        <p14:creationId xmlns:p14="http://schemas.microsoft.com/office/powerpoint/2010/main" val="472155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E91E-8AEC-4A82-A00F-8912A63FF897}"/>
              </a:ext>
            </a:extLst>
          </p:cNvPr>
          <p:cNvSpPr>
            <a:spLocks noGrp="1"/>
          </p:cNvSpPr>
          <p:nvPr>
            <p:ph type="title"/>
          </p:nvPr>
        </p:nvSpPr>
        <p:spPr/>
        <p:txBody>
          <a:bodyPr/>
          <a:lstStyle/>
          <a:p>
            <a:r>
              <a:rPr lang="en-MY" dirty="0"/>
              <a:t>Add to dashboard menu</a:t>
            </a:r>
          </a:p>
        </p:txBody>
      </p:sp>
      <p:sp>
        <p:nvSpPr>
          <p:cNvPr id="3" name="Content Placeholder 2">
            <a:extLst>
              <a:ext uri="{FF2B5EF4-FFF2-40B4-BE49-F238E27FC236}">
                <a16:creationId xmlns:a16="http://schemas.microsoft.com/office/drawing/2014/main" id="{80371CB5-BC5F-4DCD-B7A1-E8AEFB3C7060}"/>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571EAB9-8F6E-4768-BF75-DE86E340DAC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1AF935-509D-433E-89EF-238AA8DA629A}"/>
              </a:ext>
            </a:extLst>
          </p:cNvPr>
          <p:cNvSpPr>
            <a:spLocks noGrp="1"/>
          </p:cNvSpPr>
          <p:nvPr>
            <p:ph type="sldNum" sz="quarter" idx="12"/>
          </p:nvPr>
        </p:nvSpPr>
        <p:spPr/>
        <p:txBody>
          <a:bodyPr/>
          <a:lstStyle/>
          <a:p>
            <a:fld id="{9860EDB8-5305-433F-BE41-D7A86D811DB3}" type="slidenum">
              <a:rPr lang="en-US" smtClean="0"/>
              <a:pPr/>
              <a:t>78</a:t>
            </a:fld>
            <a:endParaRPr lang="en-US"/>
          </a:p>
        </p:txBody>
      </p:sp>
      <p:pic>
        <p:nvPicPr>
          <p:cNvPr id="7" name="Picture 6">
            <a:extLst>
              <a:ext uri="{FF2B5EF4-FFF2-40B4-BE49-F238E27FC236}">
                <a16:creationId xmlns:a16="http://schemas.microsoft.com/office/drawing/2014/main" id="{CE326851-076F-4199-8846-5747DC2EEE64}"/>
              </a:ext>
            </a:extLst>
          </p:cNvPr>
          <p:cNvPicPr>
            <a:picLocks noChangeAspect="1"/>
          </p:cNvPicPr>
          <p:nvPr/>
        </p:nvPicPr>
        <p:blipFill rotWithShape="1">
          <a:blip r:embed="rId2"/>
          <a:srcRect b="28414"/>
          <a:stretch/>
        </p:blipFill>
        <p:spPr>
          <a:xfrm>
            <a:off x="0" y="1208868"/>
            <a:ext cx="12192000" cy="4909351"/>
          </a:xfrm>
          <a:prstGeom prst="rect">
            <a:avLst/>
          </a:prstGeom>
        </p:spPr>
      </p:pic>
    </p:spTree>
    <p:extLst>
      <p:ext uri="{BB962C8B-B14F-4D97-AF65-F5344CB8AC3E}">
        <p14:creationId xmlns:p14="http://schemas.microsoft.com/office/powerpoint/2010/main" val="9264218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1995216" y="1289875"/>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t12</a:t>
            </a:r>
            <a:br>
              <a:rPr lang="en-US" sz="5400" dirty="0">
                <a:solidFill>
                  <a:schemeClr val="bg1"/>
                </a:solidFill>
                <a:latin typeface="Arial" panose="020B0604020202020204" pitchFamily="34" charset="0"/>
                <a:cs typeface="Arial" panose="020B0604020202020204" pitchFamily="34" charset="0"/>
              </a:rPr>
            </a:br>
            <a:br>
              <a:rPr lang="en-US" sz="4800" dirty="0">
                <a:solidFill>
                  <a:schemeClr val="bg1"/>
                </a:solidFill>
                <a:latin typeface="Arial" panose="020B0604020202020204" pitchFamily="34" charset="0"/>
                <a:cs typeface="Arial" panose="020B0604020202020204" pitchFamily="34" charset="0"/>
              </a:rPr>
            </a:br>
            <a:r>
              <a:rPr lang="en-MY" sz="8000" dirty="0">
                <a:solidFill>
                  <a:schemeClr val="bg1"/>
                </a:solidFill>
              </a:rPr>
              <a:t>Test Laravel project from Github repo</a:t>
            </a:r>
            <a:endParaRPr lang="en-US" sz="48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672850" y="4458989"/>
            <a:ext cx="1838220" cy="197501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790" y="4458989"/>
            <a:ext cx="1975018" cy="19750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ullstack developer - cloud solution expert - Rauf Rahman">
            <a:extLst>
              <a:ext uri="{FF2B5EF4-FFF2-40B4-BE49-F238E27FC236}">
                <a16:creationId xmlns:a16="http://schemas.microsoft.com/office/drawing/2014/main" id="{721BCFD4-9EDB-46B6-9742-1C5123867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954" y="4458989"/>
            <a:ext cx="3291697" cy="197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083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7B1BC-3686-4C4C-A00C-7CD51F91312C}"/>
              </a:ext>
            </a:extLst>
          </p:cNvPr>
          <p:cNvSpPr>
            <a:spLocks noGrp="1"/>
          </p:cNvSpPr>
          <p:nvPr>
            <p:ph type="title"/>
          </p:nvPr>
        </p:nvSpPr>
        <p:spPr/>
        <p:txBody>
          <a:bodyPr/>
          <a:lstStyle/>
          <a:p>
            <a:r>
              <a:rPr lang="en-US" dirty="0"/>
              <a:t>Change DB root password</a:t>
            </a:r>
          </a:p>
        </p:txBody>
      </p:sp>
      <p:pic>
        <p:nvPicPr>
          <p:cNvPr id="4" name="Picture 3">
            <a:extLst>
              <a:ext uri="{FF2B5EF4-FFF2-40B4-BE49-F238E27FC236}">
                <a16:creationId xmlns:a16="http://schemas.microsoft.com/office/drawing/2014/main" id="{38F35139-658A-8D45-BE5B-15481677C4E6}"/>
              </a:ext>
            </a:extLst>
          </p:cNvPr>
          <p:cNvPicPr>
            <a:picLocks noChangeAspect="1"/>
          </p:cNvPicPr>
          <p:nvPr/>
        </p:nvPicPr>
        <p:blipFill>
          <a:blip r:embed="rId2"/>
          <a:stretch>
            <a:fillRect/>
          </a:stretch>
        </p:blipFill>
        <p:spPr>
          <a:xfrm>
            <a:off x="1897966" y="1666950"/>
            <a:ext cx="7086600" cy="4668688"/>
          </a:xfrm>
          <a:prstGeom prst="rect">
            <a:avLst/>
          </a:prstGeom>
        </p:spPr>
      </p:pic>
      <p:sp>
        <p:nvSpPr>
          <p:cNvPr id="3" name="Footer Placeholder 2">
            <a:extLst>
              <a:ext uri="{FF2B5EF4-FFF2-40B4-BE49-F238E27FC236}">
                <a16:creationId xmlns:a16="http://schemas.microsoft.com/office/drawing/2014/main" id="{FDAE7F45-0209-4EDC-ABBB-BCAF1FA7B3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D47116C-A85D-4821-8D52-D01F53BB3EE7}"/>
              </a:ext>
            </a:extLst>
          </p:cNvPr>
          <p:cNvSpPr>
            <a:spLocks noGrp="1"/>
          </p:cNvSpPr>
          <p:nvPr>
            <p:ph type="sldNum" sz="quarter" idx="12"/>
          </p:nvPr>
        </p:nvSpPr>
        <p:spPr/>
        <p:txBody>
          <a:bodyPr/>
          <a:lstStyle/>
          <a:p>
            <a:fld id="{9860EDB8-5305-433F-BE41-D7A86D811DB3}" type="slidenum">
              <a:rPr lang="en-US" smtClean="0"/>
              <a:pPr/>
              <a:t>8</a:t>
            </a:fld>
            <a:endParaRPr lang="en-US"/>
          </a:p>
        </p:txBody>
      </p:sp>
    </p:spTree>
    <p:extLst>
      <p:ext uri="{BB962C8B-B14F-4D97-AF65-F5344CB8AC3E}">
        <p14:creationId xmlns:p14="http://schemas.microsoft.com/office/powerpoint/2010/main" val="301789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80</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455827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81</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0" y="1136275"/>
            <a:ext cx="12192000" cy="5292671"/>
          </a:xfrm>
          <a:prstGeom prst="rect">
            <a:avLst/>
          </a:prstGeom>
        </p:spPr>
      </p:pic>
    </p:spTree>
    <p:extLst>
      <p:ext uri="{BB962C8B-B14F-4D97-AF65-F5344CB8AC3E}">
        <p14:creationId xmlns:p14="http://schemas.microsoft.com/office/powerpoint/2010/main" val="37407710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D66B8-5216-4271-AB29-D00F759E2975}"/>
              </a:ext>
            </a:extLst>
          </p:cNvPr>
          <p:cNvSpPr>
            <a:spLocks noGrp="1"/>
          </p:cNvSpPr>
          <p:nvPr>
            <p:ph type="title"/>
          </p:nvPr>
        </p:nvSpPr>
        <p:spPr/>
        <p:txBody>
          <a:bodyPr/>
          <a:lstStyle/>
          <a:p>
            <a:r>
              <a:rPr lang="en-MY" dirty="0"/>
              <a:t>Git clone</a:t>
            </a:r>
          </a:p>
        </p:txBody>
      </p:sp>
      <p:sp>
        <p:nvSpPr>
          <p:cNvPr id="4" name="Footer Placeholder 3">
            <a:extLst>
              <a:ext uri="{FF2B5EF4-FFF2-40B4-BE49-F238E27FC236}">
                <a16:creationId xmlns:a16="http://schemas.microsoft.com/office/drawing/2014/main" id="{BD9A7EEA-0AD5-47CE-8001-792EDF2E5B2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355DF73-4EE2-4458-AF26-7BA7B13F1915}"/>
              </a:ext>
            </a:extLst>
          </p:cNvPr>
          <p:cNvSpPr>
            <a:spLocks noGrp="1"/>
          </p:cNvSpPr>
          <p:nvPr>
            <p:ph type="sldNum" sz="quarter" idx="12"/>
          </p:nvPr>
        </p:nvSpPr>
        <p:spPr/>
        <p:txBody>
          <a:bodyPr/>
          <a:lstStyle/>
          <a:p>
            <a:fld id="{9860EDB8-5305-433F-BE41-D7A86D811DB3}" type="slidenum">
              <a:rPr lang="en-US" smtClean="0"/>
              <a:pPr/>
              <a:t>82</a:t>
            </a:fld>
            <a:endParaRPr lang="en-US"/>
          </a:p>
        </p:txBody>
      </p:sp>
      <p:pic>
        <p:nvPicPr>
          <p:cNvPr id="8" name="Picture 7">
            <a:extLst>
              <a:ext uri="{FF2B5EF4-FFF2-40B4-BE49-F238E27FC236}">
                <a16:creationId xmlns:a16="http://schemas.microsoft.com/office/drawing/2014/main" id="{DECFFF0F-6CC2-4798-81BB-9DCCD4094BD6}"/>
              </a:ext>
            </a:extLst>
          </p:cNvPr>
          <p:cNvPicPr>
            <a:picLocks noChangeAspect="1"/>
          </p:cNvPicPr>
          <p:nvPr/>
        </p:nvPicPr>
        <p:blipFill rotWithShape="1">
          <a:blip r:embed="rId2"/>
          <a:srcRect b="62712"/>
          <a:stretch/>
        </p:blipFill>
        <p:spPr>
          <a:xfrm>
            <a:off x="0" y="1518834"/>
            <a:ext cx="12192000" cy="2557220"/>
          </a:xfrm>
          <a:prstGeom prst="rect">
            <a:avLst/>
          </a:prstGeom>
        </p:spPr>
      </p:pic>
    </p:spTree>
    <p:extLst>
      <p:ext uri="{BB962C8B-B14F-4D97-AF65-F5344CB8AC3E}">
        <p14:creationId xmlns:p14="http://schemas.microsoft.com/office/powerpoint/2010/main" val="2485389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B10C8-0A0B-455E-922B-17F8D48AA9C7}"/>
              </a:ext>
            </a:extLst>
          </p:cNvPr>
          <p:cNvSpPr>
            <a:spLocks noGrp="1"/>
          </p:cNvSpPr>
          <p:nvPr>
            <p:ph type="title"/>
          </p:nvPr>
        </p:nvSpPr>
        <p:spPr/>
        <p:txBody>
          <a:bodyPr/>
          <a:lstStyle/>
          <a:p>
            <a:r>
              <a:rPr lang="en-MY" dirty="0"/>
              <a:t>composer &amp; npm install</a:t>
            </a:r>
          </a:p>
        </p:txBody>
      </p:sp>
      <p:sp>
        <p:nvSpPr>
          <p:cNvPr id="3" name="Content Placeholder 2">
            <a:extLst>
              <a:ext uri="{FF2B5EF4-FFF2-40B4-BE49-F238E27FC236}">
                <a16:creationId xmlns:a16="http://schemas.microsoft.com/office/drawing/2014/main" id="{CF219EF5-96D0-49CC-B02A-D5092D34C141}"/>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A7BA4B4-9F3D-408E-AF18-12C202F29DB1}"/>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8F45296-66AF-4D6B-94F2-D9A70C94CA89}"/>
              </a:ext>
            </a:extLst>
          </p:cNvPr>
          <p:cNvSpPr>
            <a:spLocks noGrp="1"/>
          </p:cNvSpPr>
          <p:nvPr>
            <p:ph type="sldNum" sz="quarter" idx="12"/>
          </p:nvPr>
        </p:nvSpPr>
        <p:spPr/>
        <p:txBody>
          <a:bodyPr/>
          <a:lstStyle/>
          <a:p>
            <a:fld id="{9860EDB8-5305-433F-BE41-D7A86D811DB3}" type="slidenum">
              <a:rPr lang="en-US" smtClean="0"/>
              <a:pPr/>
              <a:t>83</a:t>
            </a:fld>
            <a:endParaRPr lang="en-US"/>
          </a:p>
        </p:txBody>
      </p:sp>
      <p:pic>
        <p:nvPicPr>
          <p:cNvPr id="6" name="Picture 5">
            <a:extLst>
              <a:ext uri="{FF2B5EF4-FFF2-40B4-BE49-F238E27FC236}">
                <a16:creationId xmlns:a16="http://schemas.microsoft.com/office/drawing/2014/main" id="{9069C203-D386-4B33-89FE-BD8D807553D7}"/>
              </a:ext>
            </a:extLst>
          </p:cNvPr>
          <p:cNvPicPr>
            <a:picLocks noChangeAspect="1"/>
          </p:cNvPicPr>
          <p:nvPr/>
        </p:nvPicPr>
        <p:blipFill>
          <a:blip r:embed="rId2"/>
          <a:stretch>
            <a:fillRect/>
          </a:stretch>
        </p:blipFill>
        <p:spPr>
          <a:xfrm>
            <a:off x="2812941" y="1177466"/>
            <a:ext cx="7845533" cy="5380496"/>
          </a:xfrm>
          <a:prstGeom prst="rect">
            <a:avLst/>
          </a:prstGeom>
        </p:spPr>
      </p:pic>
    </p:spTree>
    <p:extLst>
      <p:ext uri="{BB962C8B-B14F-4D97-AF65-F5344CB8AC3E}">
        <p14:creationId xmlns:p14="http://schemas.microsoft.com/office/powerpoint/2010/main" val="27326540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7D10-DD26-4767-9670-37EC987AF0CF}"/>
              </a:ext>
            </a:extLst>
          </p:cNvPr>
          <p:cNvSpPr>
            <a:spLocks noGrp="1"/>
          </p:cNvSpPr>
          <p:nvPr>
            <p:ph type="title"/>
          </p:nvPr>
        </p:nvSpPr>
        <p:spPr/>
        <p:txBody>
          <a:bodyPr/>
          <a:lstStyle/>
          <a:p>
            <a:r>
              <a:rPr lang="en-MY" dirty="0"/>
              <a:t>.env file </a:t>
            </a:r>
          </a:p>
        </p:txBody>
      </p:sp>
      <p:sp>
        <p:nvSpPr>
          <p:cNvPr id="4" name="Footer Placeholder 3">
            <a:extLst>
              <a:ext uri="{FF2B5EF4-FFF2-40B4-BE49-F238E27FC236}">
                <a16:creationId xmlns:a16="http://schemas.microsoft.com/office/drawing/2014/main" id="{36416962-E991-41B9-BB3C-0F3FB737936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909B658-265F-462B-9F83-BB93BEEAA6C9}"/>
              </a:ext>
            </a:extLst>
          </p:cNvPr>
          <p:cNvSpPr>
            <a:spLocks noGrp="1"/>
          </p:cNvSpPr>
          <p:nvPr>
            <p:ph type="sldNum" sz="quarter" idx="12"/>
          </p:nvPr>
        </p:nvSpPr>
        <p:spPr/>
        <p:txBody>
          <a:bodyPr/>
          <a:lstStyle/>
          <a:p>
            <a:fld id="{9860EDB8-5305-433F-BE41-D7A86D811DB3}" type="slidenum">
              <a:rPr lang="en-US" smtClean="0"/>
              <a:pPr/>
              <a:t>84</a:t>
            </a:fld>
            <a:endParaRPr lang="en-US"/>
          </a:p>
        </p:txBody>
      </p:sp>
      <p:pic>
        <p:nvPicPr>
          <p:cNvPr id="7" name="Picture 6">
            <a:extLst>
              <a:ext uri="{FF2B5EF4-FFF2-40B4-BE49-F238E27FC236}">
                <a16:creationId xmlns:a16="http://schemas.microsoft.com/office/drawing/2014/main" id="{F14F5828-BF04-4309-B75D-553C75FFDDFC}"/>
              </a:ext>
            </a:extLst>
          </p:cNvPr>
          <p:cNvPicPr>
            <a:picLocks noChangeAspect="1"/>
          </p:cNvPicPr>
          <p:nvPr/>
        </p:nvPicPr>
        <p:blipFill>
          <a:blip r:embed="rId2"/>
          <a:stretch>
            <a:fillRect/>
          </a:stretch>
        </p:blipFill>
        <p:spPr>
          <a:xfrm>
            <a:off x="2638781" y="604434"/>
            <a:ext cx="8367759" cy="5327300"/>
          </a:xfrm>
          <a:prstGeom prst="rect">
            <a:avLst/>
          </a:prstGeom>
        </p:spPr>
      </p:pic>
    </p:spTree>
    <p:extLst>
      <p:ext uri="{BB962C8B-B14F-4D97-AF65-F5344CB8AC3E}">
        <p14:creationId xmlns:p14="http://schemas.microsoft.com/office/powerpoint/2010/main" val="29454754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8B86-42DD-4A6B-BD65-20953146D00D}"/>
              </a:ext>
            </a:extLst>
          </p:cNvPr>
          <p:cNvSpPr>
            <a:spLocks noGrp="1"/>
          </p:cNvSpPr>
          <p:nvPr>
            <p:ph type="title"/>
          </p:nvPr>
        </p:nvSpPr>
        <p:spPr/>
        <p:txBody>
          <a:bodyPr/>
          <a:lstStyle/>
          <a:p>
            <a:r>
              <a:rPr lang="en-MY" dirty="0"/>
              <a:t>php artisan migrate &amp; seed</a:t>
            </a:r>
          </a:p>
        </p:txBody>
      </p:sp>
      <p:sp>
        <p:nvSpPr>
          <p:cNvPr id="3" name="Content Placeholder 2">
            <a:extLst>
              <a:ext uri="{FF2B5EF4-FFF2-40B4-BE49-F238E27FC236}">
                <a16:creationId xmlns:a16="http://schemas.microsoft.com/office/drawing/2014/main" id="{5CF139A3-B54B-49CB-9302-109C98DDD0C7}"/>
              </a:ext>
            </a:extLst>
          </p:cNvPr>
          <p:cNvSpPr>
            <a:spLocks noGrp="1"/>
          </p:cNvSpPr>
          <p:nvPr>
            <p:ph idx="1"/>
          </p:nvPr>
        </p:nvSpPr>
        <p:spPr>
          <a:xfrm>
            <a:off x="838201" y="1825625"/>
            <a:ext cx="9072965" cy="4351338"/>
          </a:xfrm>
        </p:spPr>
        <p:txBody>
          <a:bodyPr>
            <a:normAutofit fontScale="92500" lnSpcReduction="20000"/>
          </a:bodyPr>
          <a:lstStyle/>
          <a:p>
            <a:r>
              <a:rPr lang="en-MY" sz="2800" dirty="0"/>
              <a:t>Inside Laravel project folder</a:t>
            </a:r>
          </a:p>
          <a:p>
            <a:endParaRPr lang="en-MY" sz="2800" dirty="0"/>
          </a:p>
          <a:p>
            <a:r>
              <a:rPr lang="en-MY" sz="2800" dirty="0"/>
              <a:t>php artisan key:generate</a:t>
            </a:r>
          </a:p>
          <a:p>
            <a:endParaRPr lang="en-MY" sz="2800" dirty="0"/>
          </a:p>
          <a:p>
            <a:r>
              <a:rPr lang="en-MY" sz="2800" dirty="0"/>
              <a:t>php artisan migrate</a:t>
            </a:r>
          </a:p>
          <a:p>
            <a:endParaRPr lang="en-MY" sz="2800" dirty="0"/>
          </a:p>
          <a:p>
            <a:r>
              <a:rPr lang="en-MY" sz="2800" dirty="0"/>
              <a:t>php artisan db:seed</a:t>
            </a:r>
          </a:p>
        </p:txBody>
      </p:sp>
      <p:sp>
        <p:nvSpPr>
          <p:cNvPr id="4" name="Footer Placeholder 3">
            <a:extLst>
              <a:ext uri="{FF2B5EF4-FFF2-40B4-BE49-F238E27FC236}">
                <a16:creationId xmlns:a16="http://schemas.microsoft.com/office/drawing/2014/main" id="{A1906CCB-A259-4E0A-99CC-BD42CBCB29D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36DEC84-D347-4D46-99A3-3B0A64E273C2}"/>
              </a:ext>
            </a:extLst>
          </p:cNvPr>
          <p:cNvSpPr>
            <a:spLocks noGrp="1"/>
          </p:cNvSpPr>
          <p:nvPr>
            <p:ph type="sldNum" sz="quarter" idx="12"/>
          </p:nvPr>
        </p:nvSpPr>
        <p:spPr/>
        <p:txBody>
          <a:bodyPr/>
          <a:lstStyle/>
          <a:p>
            <a:fld id="{9860EDB8-5305-433F-BE41-D7A86D811DB3}" type="slidenum">
              <a:rPr lang="en-US" smtClean="0"/>
              <a:pPr/>
              <a:t>85</a:t>
            </a:fld>
            <a:endParaRPr lang="en-US"/>
          </a:p>
        </p:txBody>
      </p:sp>
    </p:spTree>
    <p:extLst>
      <p:ext uri="{BB962C8B-B14F-4D97-AF65-F5344CB8AC3E}">
        <p14:creationId xmlns:p14="http://schemas.microsoft.com/office/powerpoint/2010/main" val="29945933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735811" y="2201922"/>
            <a:ext cx="9662643" cy="3859165"/>
          </a:xfrm>
        </p:spPr>
        <p:txBody>
          <a:bodyPr>
            <a:noAutofit/>
          </a:bodyPr>
          <a:lstStyle/>
          <a:p>
            <a:pPr algn="r"/>
            <a:r>
              <a:rPr lang="en-MY" sz="9600" b="1" dirty="0">
                <a:solidFill>
                  <a:schemeClr val="bg1"/>
                </a:solidFill>
              </a:rPr>
              <a:t>Laravel t13</a:t>
            </a:r>
            <a:r>
              <a:rPr lang="en-MY" sz="6000" b="1" dirty="0">
                <a:solidFill>
                  <a:schemeClr val="bg1"/>
                </a:solidFill>
              </a:rPr>
              <a:t> </a:t>
            </a:r>
            <a:br>
              <a:rPr lang="en-MY" sz="7200" b="1" dirty="0">
                <a:solidFill>
                  <a:schemeClr val="bg1"/>
                </a:solidFill>
              </a:rPr>
            </a:br>
            <a:r>
              <a:rPr lang="en-MY" sz="5400" b="1" dirty="0">
                <a:solidFill>
                  <a:schemeClr val="bg1"/>
                </a:solidFill>
              </a:rPr>
              <a:t>Show records </a:t>
            </a:r>
            <a:br>
              <a:rPr lang="en-MY" sz="4000" b="1" dirty="0">
                <a:solidFill>
                  <a:schemeClr val="bg1"/>
                </a:solidFill>
              </a:rPr>
            </a:br>
            <a:r>
              <a:rPr lang="en-MY" sz="4000" b="1" dirty="0">
                <a:solidFill>
                  <a:schemeClr val="bg1"/>
                </a:solidFill>
              </a:rPr>
              <a:t>(Paparan semua data </a:t>
            </a:r>
            <a:br>
              <a:rPr lang="en-MY" sz="4000" b="1" dirty="0">
                <a:solidFill>
                  <a:schemeClr val="bg1"/>
                </a:solidFill>
              </a:rPr>
            </a:br>
            <a:r>
              <a:rPr lang="en-MY" sz="4000" b="1" dirty="0">
                <a:solidFill>
                  <a:schemeClr val="bg1"/>
                </a:solidFill>
              </a:rPr>
              <a:t>dalam rekod)</a:t>
            </a:r>
            <a:br>
              <a:rPr lang="en-MY" sz="4000" b="1" dirty="0">
                <a:solidFill>
                  <a:schemeClr val="bg1"/>
                </a:solidFill>
              </a:rPr>
            </a:br>
            <a:r>
              <a:rPr lang="en-MY" sz="4000" b="1" dirty="0">
                <a:solidFill>
                  <a:schemeClr val="bg1"/>
                </a:solidFill>
              </a:rPr>
              <a:t>bit.ly/fstmtube</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1367664" y="3417092"/>
            <a:ext cx="2370594" cy="2545136"/>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733" y="916359"/>
            <a:ext cx="2423525" cy="242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102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4B627-8822-4D31-A4EE-E44DDE6D478D}"/>
              </a:ext>
            </a:extLst>
          </p:cNvPr>
          <p:cNvSpPr>
            <a:spLocks noGrp="1"/>
          </p:cNvSpPr>
          <p:nvPr>
            <p:ph type="title"/>
          </p:nvPr>
        </p:nvSpPr>
        <p:spPr/>
        <p:txBody>
          <a:bodyPr/>
          <a:lstStyle/>
          <a:p>
            <a:r>
              <a:rPr lang="en-MY" dirty="0"/>
              <a:t>Table with lots of column</a:t>
            </a:r>
          </a:p>
        </p:txBody>
      </p:sp>
      <p:sp>
        <p:nvSpPr>
          <p:cNvPr id="4" name="Footer Placeholder 3">
            <a:extLst>
              <a:ext uri="{FF2B5EF4-FFF2-40B4-BE49-F238E27FC236}">
                <a16:creationId xmlns:a16="http://schemas.microsoft.com/office/drawing/2014/main" id="{3080CFC7-D329-4145-A42C-75D46FDBCD4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D335BC5-3A81-4499-8CF3-4ED1EFD7A2C8}"/>
              </a:ext>
            </a:extLst>
          </p:cNvPr>
          <p:cNvSpPr>
            <a:spLocks noGrp="1"/>
          </p:cNvSpPr>
          <p:nvPr>
            <p:ph type="sldNum" sz="quarter" idx="12"/>
          </p:nvPr>
        </p:nvSpPr>
        <p:spPr/>
        <p:txBody>
          <a:bodyPr/>
          <a:lstStyle/>
          <a:p>
            <a:fld id="{9860EDB8-5305-433F-BE41-D7A86D811DB3}" type="slidenum">
              <a:rPr lang="en-US" smtClean="0"/>
              <a:pPr/>
              <a:t>87</a:t>
            </a:fld>
            <a:endParaRPr lang="en-US"/>
          </a:p>
        </p:txBody>
      </p:sp>
      <p:pic>
        <p:nvPicPr>
          <p:cNvPr id="6" name="Picture 5">
            <a:extLst>
              <a:ext uri="{FF2B5EF4-FFF2-40B4-BE49-F238E27FC236}">
                <a16:creationId xmlns:a16="http://schemas.microsoft.com/office/drawing/2014/main" id="{60053211-F9E1-4BAC-886F-60CD792E287F}"/>
              </a:ext>
            </a:extLst>
          </p:cNvPr>
          <p:cNvPicPr>
            <a:picLocks noChangeAspect="1"/>
          </p:cNvPicPr>
          <p:nvPr/>
        </p:nvPicPr>
        <p:blipFill rotWithShape="1">
          <a:blip r:embed="rId2"/>
          <a:srcRect b="8817"/>
          <a:stretch/>
        </p:blipFill>
        <p:spPr>
          <a:xfrm>
            <a:off x="1294107" y="1208868"/>
            <a:ext cx="10115227" cy="5188168"/>
          </a:xfrm>
          <a:prstGeom prst="rect">
            <a:avLst/>
          </a:prstGeom>
        </p:spPr>
      </p:pic>
    </p:spTree>
    <p:extLst>
      <p:ext uri="{BB962C8B-B14F-4D97-AF65-F5344CB8AC3E}">
        <p14:creationId xmlns:p14="http://schemas.microsoft.com/office/powerpoint/2010/main" val="28787740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08296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3/31/2020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89</a:t>
            </a:fld>
            <a:endParaRPr lang="en-US" dirty="0"/>
          </a:p>
        </p:txBody>
      </p:sp>
    </p:spTree>
    <p:extLst>
      <p:ext uri="{BB962C8B-B14F-4D97-AF65-F5344CB8AC3E}">
        <p14:creationId xmlns:p14="http://schemas.microsoft.com/office/powerpoint/2010/main" val="3784508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312847" y="1168204"/>
            <a:ext cx="7235414" cy="2222695"/>
          </a:xfrm>
        </p:spPr>
        <p:txBody>
          <a:bodyPr>
            <a:normAutofit fontScale="90000"/>
          </a:bodyPr>
          <a:lstStyle/>
          <a:p>
            <a:pPr algn="r"/>
            <a:r>
              <a:rPr lang="en-US" sz="8000" dirty="0">
                <a:solidFill>
                  <a:schemeClr val="bg1"/>
                </a:solidFill>
                <a:latin typeface="Arial" panose="020B0604020202020204" pitchFamily="34" charset="0"/>
                <a:cs typeface="Arial" panose="020B0604020202020204" pitchFamily="34" charset="0"/>
              </a:rPr>
              <a:t>Laravel t02</a:t>
            </a:r>
            <a:br>
              <a:rPr lang="en-US" sz="6000" dirty="0">
                <a:solidFill>
                  <a:schemeClr val="bg1"/>
                </a:solidFill>
                <a:latin typeface="Arial" panose="020B0604020202020204" pitchFamily="34" charset="0"/>
                <a:cs typeface="Arial" panose="020B0604020202020204" pitchFamily="34" charset="0"/>
              </a:rPr>
            </a:br>
            <a:r>
              <a:rPr lang="en-MY" sz="6000" dirty="0" err="1">
                <a:solidFill>
                  <a:srgbClr val="FFFF00"/>
                </a:solidFill>
              </a:rPr>
              <a:t>Tambah</a:t>
            </a:r>
            <a:r>
              <a:rPr lang="en-MY" sz="6000" dirty="0">
                <a:solidFill>
                  <a:srgbClr val="FFFF00"/>
                </a:solidFill>
              </a:rPr>
              <a:t> </a:t>
            </a:r>
            <a:r>
              <a:rPr lang="en-MY" sz="6000" dirty="0" err="1">
                <a:solidFill>
                  <a:srgbClr val="FFFF00"/>
                </a:solidFill>
              </a:rPr>
              <a:t>laman</a:t>
            </a:r>
            <a:r>
              <a:rPr lang="en-MY" sz="6000" dirty="0">
                <a:solidFill>
                  <a:srgbClr val="FFFF00"/>
                </a:solidFill>
              </a:rPr>
              <a:t> login &amp; daftar </a:t>
            </a:r>
            <a:r>
              <a:rPr lang="en-MY" sz="6000" dirty="0" err="1">
                <a:solidFill>
                  <a:srgbClr val="FFFF00"/>
                </a:solidFill>
              </a:rPr>
              <a:t>pengguna</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491246" y="3345594"/>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23342" y="4418524"/>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0754" y="441852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BD67C6F-2DA8-497B-8743-4C83D9AD4973}"/>
              </a:ext>
            </a:extLst>
          </p:cNvPr>
          <p:cNvPicPr>
            <a:picLocks noChangeAspect="1"/>
          </p:cNvPicPr>
          <p:nvPr/>
        </p:nvPicPr>
        <p:blipFill rotWithShape="1">
          <a:blip r:embed="rId5"/>
          <a:srcRect t="1589" b="2225"/>
          <a:stretch/>
        </p:blipFill>
        <p:spPr>
          <a:xfrm>
            <a:off x="332423" y="375834"/>
            <a:ext cx="2955021" cy="6106332"/>
          </a:xfrm>
          <a:prstGeom prst="rect">
            <a:avLst/>
          </a:prstGeom>
        </p:spPr>
      </p:pic>
      <p:pic>
        <p:nvPicPr>
          <p:cNvPr id="7" name="Picture 2" descr="Hasil carian imej untuk youtube logo">
            <a:extLst>
              <a:ext uri="{FF2B5EF4-FFF2-40B4-BE49-F238E27FC236}">
                <a16:creationId xmlns:a16="http://schemas.microsoft.com/office/drawing/2014/main" id="{97AE29E3-6211-4EDE-9824-1C4D1B1831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F8115CF2-69EC-480D-9B18-F3B9884AD1FF}"/>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8512264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838201" y="1825625"/>
            <a:ext cx="4718537"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Go to trainings folder, create:</a:t>
            </a:r>
          </a:p>
          <a:p>
            <a:pPr marL="1028700" lvl="1" indent="-342900">
              <a:buAutoNum type="arabicPeriod"/>
            </a:pPr>
            <a:r>
              <a:rPr lang="en-US" dirty="0" err="1"/>
              <a:t>show.blade.php</a:t>
            </a:r>
            <a:endParaRPr lang="en-US" dirty="0"/>
          </a:p>
          <a:p>
            <a:pPr marL="1028700" lvl="1" indent="-342900">
              <a:buAutoNum type="arabicPeriod"/>
            </a:pPr>
            <a:r>
              <a:rPr lang="en-US" dirty="0" err="1"/>
              <a:t>edit.blade.php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l="534" t="-1" r="-534" b="13696"/>
          <a:stretch/>
        </p:blipFill>
        <p:spPr>
          <a:xfrm>
            <a:off x="7055211" y="1708451"/>
            <a:ext cx="2997200" cy="4351338"/>
          </a:xfrm>
          <a:prstGeom prst="rect">
            <a:avLst/>
          </a:prstGeom>
        </p:spPr>
      </p:pic>
      <p:sp>
        <p:nvSpPr>
          <p:cNvPr id="4" name="Footer Placeholder 3">
            <a:extLst>
              <a:ext uri="{FF2B5EF4-FFF2-40B4-BE49-F238E27FC236}">
                <a16:creationId xmlns:a16="http://schemas.microsoft.com/office/drawing/2014/main" id="{4F562ED0-2343-4B7B-86DB-BAAD0C975DF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F6F1C0F-3221-4137-85FB-BAF284710CFB}"/>
              </a:ext>
            </a:extLst>
          </p:cNvPr>
          <p:cNvSpPr>
            <a:spLocks noGrp="1"/>
          </p:cNvSpPr>
          <p:nvPr>
            <p:ph type="sldNum" sz="quarter" idx="12"/>
          </p:nvPr>
        </p:nvSpPr>
        <p:spPr/>
        <p:txBody>
          <a:bodyPr/>
          <a:lstStyle/>
          <a:p>
            <a:fld id="{9860EDB8-5305-433F-BE41-D7A86D811DB3}" type="slidenum">
              <a:rPr lang="en-US" smtClean="0"/>
              <a:pPr/>
              <a:t>90</a:t>
            </a:fld>
            <a:endParaRPr lang="en-US"/>
          </a:p>
        </p:txBody>
      </p:sp>
    </p:spTree>
    <p:extLst>
      <p:ext uri="{BB962C8B-B14F-4D97-AF65-F5344CB8AC3E}">
        <p14:creationId xmlns:p14="http://schemas.microsoft.com/office/powerpoint/2010/main" val="13342655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604434" y="2855155"/>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cxnSp>
        <p:nvCxnSpPr>
          <p:cNvPr id="7" name="Straight Connector 6">
            <a:extLst>
              <a:ext uri="{FF2B5EF4-FFF2-40B4-BE49-F238E27FC236}">
                <a16:creationId xmlns:a16="http://schemas.microsoft.com/office/drawing/2014/main" id="{748C1B06-E983-0E4E-86EB-E2828027F203}"/>
              </a:ext>
            </a:extLst>
          </p:cNvPr>
          <p:cNvCxnSpPr/>
          <p:nvPr/>
        </p:nvCxnSpPr>
        <p:spPr>
          <a:xfrm>
            <a:off x="7454616" y="2217682"/>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58DB771-F22C-974D-BEF3-AA19301FB4CA}"/>
              </a:ext>
            </a:extLst>
          </p:cNvPr>
          <p:cNvCxnSpPr/>
          <p:nvPr/>
        </p:nvCxnSpPr>
        <p:spPr>
          <a:xfrm>
            <a:off x="7454616" y="2855155"/>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A52A524-48BC-B04C-BFBA-754C5C669A28}"/>
              </a:ext>
            </a:extLst>
          </p:cNvPr>
          <p:cNvCxnSpPr/>
          <p:nvPr/>
        </p:nvCxnSpPr>
        <p:spPr>
          <a:xfrm>
            <a:off x="7381044" y="3444765"/>
            <a:ext cx="617328" cy="0"/>
          </a:xfrm>
          <a:prstGeom prst="line">
            <a:avLst/>
          </a:prstGeom>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05CC59F4-8533-405B-8A4D-EB04D42771E0}"/>
              </a:ext>
            </a:extLst>
          </p:cNvPr>
          <p:cNvSpPr>
            <a:spLocks noGrp="1"/>
          </p:cNvSpPr>
          <p:nvPr>
            <p:ph type="ftr" sz="quarter" idx="11"/>
          </p:nvPr>
        </p:nvSpPr>
        <p:spPr/>
        <p:txBody>
          <a:bodyPr/>
          <a:lstStyle/>
          <a:p>
            <a:r>
              <a:rPr lang="en-US"/>
              <a:t>http://fstm.kuis.edu.my/blog/laravel</a:t>
            </a:r>
          </a:p>
        </p:txBody>
      </p:sp>
      <p:sp>
        <p:nvSpPr>
          <p:cNvPr id="10" name="Slide Number Placeholder 9">
            <a:extLst>
              <a:ext uri="{FF2B5EF4-FFF2-40B4-BE49-F238E27FC236}">
                <a16:creationId xmlns:a16="http://schemas.microsoft.com/office/drawing/2014/main" id="{D2A12F8B-AC81-4E5A-8AB5-1EC0A03CCEBD}"/>
              </a:ext>
            </a:extLst>
          </p:cNvPr>
          <p:cNvSpPr>
            <a:spLocks noGrp="1"/>
          </p:cNvSpPr>
          <p:nvPr>
            <p:ph type="sldNum" sz="quarter" idx="12"/>
          </p:nvPr>
        </p:nvSpPr>
        <p:spPr/>
        <p:txBody>
          <a:bodyPr/>
          <a:lstStyle/>
          <a:p>
            <a:fld id="{9860EDB8-5305-433F-BE41-D7A86D811DB3}" type="slidenum">
              <a:rPr lang="en-US" smtClean="0"/>
              <a:pPr/>
              <a:t>91</a:t>
            </a:fld>
            <a:endParaRPr lang="en-US"/>
          </a:p>
        </p:txBody>
      </p:sp>
    </p:spTree>
    <p:extLst>
      <p:ext uri="{BB962C8B-B14F-4D97-AF65-F5344CB8AC3E}">
        <p14:creationId xmlns:p14="http://schemas.microsoft.com/office/powerpoint/2010/main" val="39431152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040804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Show</a:t>
            </a:r>
          </a:p>
        </p:txBody>
      </p:sp>
      <p:pic>
        <p:nvPicPr>
          <p:cNvPr id="3" name="Picture 2">
            <a:extLst>
              <a:ext uri="{FF2B5EF4-FFF2-40B4-BE49-F238E27FC236}">
                <a16:creationId xmlns:a16="http://schemas.microsoft.com/office/drawing/2014/main" id="{78D60BD3-C24B-DA4A-9F3D-7C653F979EA4}"/>
              </a:ext>
            </a:extLst>
          </p:cNvPr>
          <p:cNvPicPr>
            <a:picLocks noChangeAspect="1"/>
          </p:cNvPicPr>
          <p:nvPr/>
        </p:nvPicPr>
        <p:blipFill>
          <a:blip r:embed="rId2"/>
          <a:stretch>
            <a:fillRect/>
          </a:stretch>
        </p:blipFill>
        <p:spPr>
          <a:xfrm>
            <a:off x="604434" y="1393450"/>
            <a:ext cx="10917006" cy="2532431"/>
          </a:xfrm>
          <a:prstGeom prst="rect">
            <a:avLst/>
          </a:prstGeom>
        </p:spPr>
      </p:pic>
      <p:sp>
        <p:nvSpPr>
          <p:cNvPr id="5" name="Footer Placeholder 4">
            <a:extLst>
              <a:ext uri="{FF2B5EF4-FFF2-40B4-BE49-F238E27FC236}">
                <a16:creationId xmlns:a16="http://schemas.microsoft.com/office/drawing/2014/main" id="{EEFC8E77-EC53-460F-B0FF-C4B5FF5A848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72FA4E4-C6FA-46A1-B503-C851C23D296A}"/>
              </a:ext>
            </a:extLst>
          </p:cNvPr>
          <p:cNvSpPr>
            <a:spLocks noGrp="1"/>
          </p:cNvSpPr>
          <p:nvPr>
            <p:ph type="sldNum" sz="quarter" idx="12"/>
          </p:nvPr>
        </p:nvSpPr>
        <p:spPr/>
        <p:txBody>
          <a:bodyPr/>
          <a:lstStyle/>
          <a:p>
            <a:fld id="{9860EDB8-5305-433F-BE41-D7A86D811DB3}" type="slidenum">
              <a:rPr lang="en-US" smtClean="0"/>
              <a:pPr/>
              <a:t>93</a:t>
            </a:fld>
            <a:endParaRPr lang="en-US"/>
          </a:p>
        </p:txBody>
      </p:sp>
      <p:pic>
        <p:nvPicPr>
          <p:cNvPr id="4" name="Picture 3">
            <a:extLst>
              <a:ext uri="{FF2B5EF4-FFF2-40B4-BE49-F238E27FC236}">
                <a16:creationId xmlns:a16="http://schemas.microsoft.com/office/drawing/2014/main" id="{E2E056DE-F830-4BDA-AD10-5F1633C4FD7B}"/>
              </a:ext>
            </a:extLst>
          </p:cNvPr>
          <p:cNvPicPr>
            <a:picLocks noChangeAspect="1"/>
          </p:cNvPicPr>
          <p:nvPr/>
        </p:nvPicPr>
        <p:blipFill>
          <a:blip r:embed="rId3"/>
          <a:stretch>
            <a:fillRect/>
          </a:stretch>
        </p:blipFill>
        <p:spPr>
          <a:xfrm>
            <a:off x="0" y="3870938"/>
            <a:ext cx="12192000" cy="2153792"/>
          </a:xfrm>
          <a:prstGeom prst="rect">
            <a:avLst/>
          </a:prstGeom>
        </p:spPr>
      </p:pic>
    </p:spTree>
    <p:extLst>
      <p:ext uri="{BB962C8B-B14F-4D97-AF65-F5344CB8AC3E}">
        <p14:creationId xmlns:p14="http://schemas.microsoft.com/office/powerpoint/2010/main" val="30938292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Show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091528" y="1816481"/>
            <a:ext cx="9775177" cy="4351338"/>
          </a:xfrm>
        </p:spPr>
        <p:txBody>
          <a:bodyPr>
            <a:normAutofit/>
          </a:bodyPr>
          <a:lstStyle/>
          <a:p>
            <a:r>
              <a:rPr lang="en-US" sz="3200" dirty="0"/>
              <a:t>Views are stored in the resources/views directory</a:t>
            </a:r>
          </a:p>
          <a:p>
            <a:endParaRPr lang="en-US" sz="3200" dirty="0"/>
          </a:p>
          <a:p>
            <a:pPr marL="342900" indent="-342900">
              <a:buAutoNum type="arabicPeriod"/>
            </a:pPr>
            <a:r>
              <a:rPr lang="en-US" sz="3200" dirty="0"/>
              <a:t>Go to resources/views/trainings/show.blade.php</a:t>
            </a:r>
          </a:p>
        </p:txBody>
      </p:sp>
      <p:sp>
        <p:nvSpPr>
          <p:cNvPr id="4" name="Footer Placeholder 3">
            <a:extLst>
              <a:ext uri="{FF2B5EF4-FFF2-40B4-BE49-F238E27FC236}">
                <a16:creationId xmlns:a16="http://schemas.microsoft.com/office/drawing/2014/main" id="{6EABE532-7CB8-4C42-B221-5CD3FDCF476C}"/>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C50BF10-FA41-4B99-85CD-4C55E18683F0}"/>
              </a:ext>
            </a:extLst>
          </p:cNvPr>
          <p:cNvSpPr>
            <a:spLocks noGrp="1"/>
          </p:cNvSpPr>
          <p:nvPr>
            <p:ph type="sldNum" sz="quarter" idx="12"/>
          </p:nvPr>
        </p:nvSpPr>
        <p:spPr/>
        <p:txBody>
          <a:bodyPr/>
          <a:lstStyle/>
          <a:p>
            <a:fld id="{9860EDB8-5305-433F-BE41-D7A86D811DB3}" type="slidenum">
              <a:rPr lang="en-US" smtClean="0"/>
              <a:pPr/>
              <a:t>94</a:t>
            </a:fld>
            <a:endParaRPr lang="en-US"/>
          </a:p>
        </p:txBody>
      </p:sp>
    </p:spTree>
    <p:extLst>
      <p:ext uri="{BB962C8B-B14F-4D97-AF65-F5344CB8AC3E}">
        <p14:creationId xmlns:p14="http://schemas.microsoft.com/office/powerpoint/2010/main" val="4076516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B142E-6158-4268-B460-071792C2F2FB}"/>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247F4CFF-A019-4B67-B32F-2B7C61C11E3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EC922BB-8964-4F99-A8DD-533BC14E085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FA33920-90A5-40B2-A994-E17C16F4F4FD}"/>
              </a:ext>
            </a:extLst>
          </p:cNvPr>
          <p:cNvSpPr>
            <a:spLocks noGrp="1"/>
          </p:cNvSpPr>
          <p:nvPr>
            <p:ph type="sldNum" sz="quarter" idx="12"/>
          </p:nvPr>
        </p:nvSpPr>
        <p:spPr/>
        <p:txBody>
          <a:bodyPr/>
          <a:lstStyle/>
          <a:p>
            <a:fld id="{9860EDB8-5305-433F-BE41-D7A86D811DB3}" type="slidenum">
              <a:rPr lang="en-US" smtClean="0"/>
              <a:pPr/>
              <a:t>95</a:t>
            </a:fld>
            <a:endParaRPr lang="en-US"/>
          </a:p>
        </p:txBody>
      </p:sp>
      <p:pic>
        <p:nvPicPr>
          <p:cNvPr id="6" name="Picture 5">
            <a:extLst>
              <a:ext uri="{FF2B5EF4-FFF2-40B4-BE49-F238E27FC236}">
                <a16:creationId xmlns:a16="http://schemas.microsoft.com/office/drawing/2014/main" id="{0AC2279A-AFA6-4D30-AA7E-323E80393694}"/>
              </a:ext>
            </a:extLst>
          </p:cNvPr>
          <p:cNvPicPr>
            <a:picLocks noChangeAspect="1"/>
          </p:cNvPicPr>
          <p:nvPr/>
        </p:nvPicPr>
        <p:blipFill>
          <a:blip r:embed="rId2"/>
          <a:stretch>
            <a:fillRect/>
          </a:stretch>
        </p:blipFill>
        <p:spPr>
          <a:xfrm>
            <a:off x="1" y="1367312"/>
            <a:ext cx="12192000" cy="5490688"/>
          </a:xfrm>
          <a:prstGeom prst="rect">
            <a:avLst/>
          </a:prstGeom>
        </p:spPr>
      </p:pic>
    </p:spTree>
    <p:extLst>
      <p:ext uri="{BB962C8B-B14F-4D97-AF65-F5344CB8AC3E}">
        <p14:creationId xmlns:p14="http://schemas.microsoft.com/office/powerpoint/2010/main" val="33038688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96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249068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p:spPr>
        <p:txBody>
          <a:bodyPr>
            <a:noAutofit/>
          </a:bodyPr>
          <a:lstStyle/>
          <a:p>
            <a:pPr algn="r"/>
            <a:r>
              <a:rPr lang="en-MY" sz="9600" b="1" dirty="0">
                <a:solidFill>
                  <a:schemeClr val="bg1"/>
                </a:solidFill>
              </a:rPr>
              <a:t>Laravel t14</a:t>
            </a:r>
            <a:r>
              <a:rPr lang="en-MY" sz="6000" b="1" dirty="0">
                <a:solidFill>
                  <a:schemeClr val="bg1"/>
                </a:solidFill>
              </a:rPr>
              <a:t> </a:t>
            </a:r>
            <a:br>
              <a:rPr lang="en-MY" sz="7200" b="1" dirty="0">
                <a:solidFill>
                  <a:schemeClr val="bg1"/>
                </a:solidFill>
              </a:rPr>
            </a:br>
            <a:r>
              <a:rPr lang="en-MY" sz="4800" b="1" dirty="0">
                <a:solidFill>
                  <a:schemeClr val="bg1"/>
                </a:solidFill>
              </a:rPr>
              <a:t>Font-awesome thru CDN</a:t>
            </a:r>
            <a:br>
              <a:rPr lang="en-MY" sz="4000" b="1" dirty="0">
                <a:solidFill>
                  <a:schemeClr val="bg1"/>
                </a:solidFill>
              </a:rPr>
            </a:br>
            <a:r>
              <a:rPr lang="en-MY" sz="4000" b="1" dirty="0">
                <a:solidFill>
                  <a:schemeClr val="bg1"/>
                </a:solidFill>
              </a:rPr>
              <a:t>(Pasang icon font-awesome </a:t>
            </a:r>
            <a:br>
              <a:rPr lang="en-MY" sz="4000" b="1" dirty="0">
                <a:solidFill>
                  <a:schemeClr val="bg1"/>
                </a:solidFill>
              </a:rPr>
            </a:br>
            <a:r>
              <a:rPr lang="en-MY" sz="4000" b="1" dirty="0">
                <a:solidFill>
                  <a:schemeClr val="bg1"/>
                </a:solidFill>
              </a:rPr>
              <a:t>guna CDN)</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4F29C4-1BB3-4392-ADBF-FB35E27DA02B}"/>
              </a:ext>
            </a:extLst>
          </p:cNvPr>
          <p:cNvPicPr>
            <a:picLocks noChangeAspect="1"/>
          </p:cNvPicPr>
          <p:nvPr/>
        </p:nvPicPr>
        <p:blipFill>
          <a:blip r:embed="rId5"/>
          <a:stretch>
            <a:fillRect/>
          </a:stretch>
        </p:blipFill>
        <p:spPr>
          <a:xfrm>
            <a:off x="191131" y="148157"/>
            <a:ext cx="4068995" cy="3181301"/>
          </a:xfrm>
          <a:prstGeom prst="rect">
            <a:avLst/>
          </a:prstGeom>
        </p:spPr>
      </p:pic>
      <p:pic>
        <p:nvPicPr>
          <p:cNvPr id="5" name="Picture 4">
            <a:extLst>
              <a:ext uri="{FF2B5EF4-FFF2-40B4-BE49-F238E27FC236}">
                <a16:creationId xmlns:a16="http://schemas.microsoft.com/office/drawing/2014/main" id="{9C696B18-8721-4426-8AFD-BA7F9349929F}"/>
              </a:ext>
            </a:extLst>
          </p:cNvPr>
          <p:cNvPicPr>
            <a:picLocks noChangeAspect="1"/>
          </p:cNvPicPr>
          <p:nvPr/>
        </p:nvPicPr>
        <p:blipFill>
          <a:blip r:embed="rId6"/>
          <a:stretch>
            <a:fillRect/>
          </a:stretch>
        </p:blipFill>
        <p:spPr>
          <a:xfrm>
            <a:off x="191131" y="3429000"/>
            <a:ext cx="4073340" cy="3283359"/>
          </a:xfrm>
          <a:prstGeom prst="rect">
            <a:avLst/>
          </a:prstGeom>
        </p:spPr>
      </p:pic>
    </p:spTree>
    <p:extLst>
      <p:ext uri="{BB962C8B-B14F-4D97-AF65-F5344CB8AC3E}">
        <p14:creationId xmlns:p14="http://schemas.microsoft.com/office/powerpoint/2010/main" val="30401446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98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61771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2CD-33FB-4440-80ED-83280C260A41}"/>
              </a:ext>
            </a:extLst>
          </p:cNvPr>
          <p:cNvSpPr>
            <a:spLocks noGrp="1"/>
          </p:cNvSpPr>
          <p:nvPr>
            <p:ph type="title"/>
          </p:nvPr>
        </p:nvSpPr>
        <p:spPr/>
        <p:txBody>
          <a:bodyPr/>
          <a:lstStyle/>
          <a:p>
            <a:r>
              <a:rPr lang="en-MY" dirty="0"/>
              <a:t>CDN – CONTENT DELIVERY NETWORK</a:t>
            </a:r>
          </a:p>
        </p:txBody>
      </p:sp>
      <p:sp>
        <p:nvSpPr>
          <p:cNvPr id="3" name="Content Placeholder 2">
            <a:extLst>
              <a:ext uri="{FF2B5EF4-FFF2-40B4-BE49-F238E27FC236}">
                <a16:creationId xmlns:a16="http://schemas.microsoft.com/office/drawing/2014/main" id="{8398532A-9BE0-435F-BBBF-6F3D1E137A96}"/>
              </a:ext>
            </a:extLst>
          </p:cNvPr>
          <p:cNvSpPr>
            <a:spLocks noGrp="1"/>
          </p:cNvSpPr>
          <p:nvPr>
            <p:ph idx="1"/>
          </p:nvPr>
        </p:nvSpPr>
        <p:spPr>
          <a:xfrm>
            <a:off x="484633" y="1825624"/>
            <a:ext cx="4902176" cy="4513027"/>
          </a:xfrm>
        </p:spPr>
        <p:txBody>
          <a:bodyPr>
            <a:normAutofit/>
          </a:bodyPr>
          <a:lstStyle/>
          <a:p>
            <a:pPr marL="285750" indent="-285750">
              <a:buFont typeface="Arial" panose="020B0604020202020204" pitchFamily="34" charset="0"/>
              <a:buChar char="•"/>
            </a:pPr>
            <a:r>
              <a:rPr lang="en-MY" sz="2400" dirty="0"/>
              <a:t>CDN – load library/ framework from public host server</a:t>
            </a:r>
          </a:p>
          <a:p>
            <a:pPr marL="285750" indent="-285750">
              <a:buFont typeface="Arial" panose="020B0604020202020204" pitchFamily="34" charset="0"/>
              <a:buChar char="•"/>
            </a:pPr>
            <a:r>
              <a:rPr lang="en-MY" sz="2400" dirty="0"/>
              <a:t>t</a:t>
            </a:r>
            <a:r>
              <a:rPr lang="en-US" sz="2400" dirty="0"/>
              <a:t>o provide high availability and performance</a:t>
            </a:r>
          </a:p>
          <a:p>
            <a:pPr marL="285750" indent="-285750">
              <a:buFont typeface="Arial" panose="020B0604020202020204" pitchFamily="34" charset="0"/>
              <a:buChar char="•"/>
            </a:pPr>
            <a:endParaRPr lang="en-MY" sz="2400" dirty="0"/>
          </a:p>
          <a:p>
            <a:pPr marL="285750" indent="-285750">
              <a:buFont typeface="Arial" panose="020B0604020202020204" pitchFamily="34" charset="0"/>
              <a:buChar char="•"/>
            </a:pPr>
            <a:r>
              <a:rPr lang="en-MY" sz="2400" b="1" dirty="0"/>
              <a:t>https://www.bootstrapcdn.com/fontawesome/</a:t>
            </a:r>
          </a:p>
        </p:txBody>
      </p:sp>
      <p:sp>
        <p:nvSpPr>
          <p:cNvPr id="4" name="Footer Placeholder 3">
            <a:extLst>
              <a:ext uri="{FF2B5EF4-FFF2-40B4-BE49-F238E27FC236}">
                <a16:creationId xmlns:a16="http://schemas.microsoft.com/office/drawing/2014/main" id="{49D4055F-AABB-4971-B264-8E230EB9F6E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E1EE6B-307B-4A7B-8903-F963E60D5DE5}"/>
              </a:ext>
            </a:extLst>
          </p:cNvPr>
          <p:cNvSpPr>
            <a:spLocks noGrp="1"/>
          </p:cNvSpPr>
          <p:nvPr>
            <p:ph type="sldNum" sz="quarter" idx="12"/>
          </p:nvPr>
        </p:nvSpPr>
        <p:spPr/>
        <p:txBody>
          <a:bodyPr/>
          <a:lstStyle/>
          <a:p>
            <a:fld id="{9860EDB8-5305-433F-BE41-D7A86D811DB3}" type="slidenum">
              <a:rPr lang="en-US" smtClean="0"/>
              <a:pPr/>
              <a:t>99</a:t>
            </a:fld>
            <a:endParaRPr lang="en-US"/>
          </a:p>
        </p:txBody>
      </p:sp>
      <p:pic>
        <p:nvPicPr>
          <p:cNvPr id="6" name="Picture 5">
            <a:extLst>
              <a:ext uri="{FF2B5EF4-FFF2-40B4-BE49-F238E27FC236}">
                <a16:creationId xmlns:a16="http://schemas.microsoft.com/office/drawing/2014/main" id="{7E681232-D97D-4951-83A4-F3EC4146769D}"/>
              </a:ext>
            </a:extLst>
          </p:cNvPr>
          <p:cNvPicPr>
            <a:picLocks noChangeAspect="1"/>
          </p:cNvPicPr>
          <p:nvPr/>
        </p:nvPicPr>
        <p:blipFill>
          <a:blip r:embed="rId2"/>
          <a:stretch>
            <a:fillRect/>
          </a:stretch>
        </p:blipFill>
        <p:spPr>
          <a:xfrm>
            <a:off x="5386809" y="1140924"/>
            <a:ext cx="6776636" cy="5283372"/>
          </a:xfrm>
          <a:prstGeom prst="rect">
            <a:avLst/>
          </a:prstGeom>
        </p:spPr>
      </p:pic>
    </p:spTree>
    <p:extLst>
      <p:ext uri="{BB962C8B-B14F-4D97-AF65-F5344CB8AC3E}">
        <p14:creationId xmlns:p14="http://schemas.microsoft.com/office/powerpoint/2010/main" val="4227663833"/>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BDCB38D-89A7-4028-9490-C6CFD8B9ACEE}" vid="{AD1CAB8A-25D8-47C1-9714-E89BAB2EE4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WelcomeDoc</Template>
  <TotalTime>0</TotalTime>
  <Words>3447</Words>
  <Application>Microsoft Office PowerPoint</Application>
  <PresentationFormat>Widescreen</PresentationFormat>
  <Paragraphs>526</Paragraphs>
  <Slides>123</Slides>
  <Notes>37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123</vt:i4>
      </vt:variant>
    </vt:vector>
  </HeadingPairs>
  <TitlesOfParts>
    <vt:vector size="127" baseType="lpstr">
      <vt:lpstr>Arial</vt:lpstr>
      <vt:lpstr>Calibri</vt:lpstr>
      <vt:lpstr>Courier New</vt:lpstr>
      <vt:lpstr>WelcomeDoc</vt:lpstr>
      <vt:lpstr>Laravel 01  Pemula – Pertengahan bit.ly/fstmtube  </vt:lpstr>
      <vt:lpstr>Laravel 01 Bina Projek  Laravel Pemula </vt:lpstr>
      <vt:lpstr>Module Outcome</vt:lpstr>
      <vt:lpstr>PowerPoint Presentation</vt:lpstr>
      <vt:lpstr>Create Laravel First Project</vt:lpstr>
      <vt:lpstr>PowerPoint Presentation</vt:lpstr>
      <vt:lpstr>Laragon</vt:lpstr>
      <vt:lpstr>Change DB root password</vt:lpstr>
      <vt:lpstr>Laravel t02 Tambah laman login &amp; daftar pengguna </vt:lpstr>
      <vt:lpstr>Turn On Laragon</vt:lpstr>
      <vt:lpstr>Create Project</vt:lpstr>
      <vt:lpstr>Laravel project with Pretty URL</vt:lpstr>
      <vt:lpstr>Update DB credentials in .env</vt:lpstr>
      <vt:lpstr>Download and install phpmyadmin.Net</vt:lpstr>
      <vt:lpstr>Phpmyadmin config.inc</vt:lpstr>
      <vt:lpstr>Authentication Module</vt:lpstr>
      <vt:lpstr>Authentication Module</vt:lpstr>
      <vt:lpstr>PowerPoint Presentation</vt:lpstr>
      <vt:lpstr>Laravel t03 Pangkalan data – migration, seeder &amp; factory </vt:lpstr>
      <vt:lpstr>PowerPoint Presentation</vt:lpstr>
      <vt:lpstr>PowerPoint Presentation</vt:lpstr>
      <vt:lpstr>Working with Database</vt:lpstr>
      <vt:lpstr>php artisan migrate</vt:lpstr>
      <vt:lpstr>Model</vt:lpstr>
      <vt:lpstr>Model</vt:lpstr>
      <vt:lpstr>Working with Database</vt:lpstr>
      <vt:lpstr>Working with Database : run seeder</vt:lpstr>
      <vt:lpstr>Working with Database</vt:lpstr>
      <vt:lpstr>PowerPoint Presentation</vt:lpstr>
      <vt:lpstr>Laravel t04 Views (create form)</vt:lpstr>
      <vt:lpstr>Laravel t05 Views (save new record)</vt:lpstr>
      <vt:lpstr>Laravel t06 Views (list records in index)</vt:lpstr>
      <vt:lpstr>PowerPoint Presentation</vt:lpstr>
      <vt:lpstr>Create new record interface (create.blade.php)</vt:lpstr>
      <vt:lpstr>Training index.blade.php</vt:lpstr>
      <vt:lpstr>Views</vt:lpstr>
      <vt:lpstr>Views – Create View</vt:lpstr>
      <vt:lpstr>Views – Index View</vt:lpstr>
      <vt:lpstr>Laravel t07 Controller </vt:lpstr>
      <vt:lpstr>PowerPoint Presentation</vt:lpstr>
      <vt:lpstr>Controller</vt:lpstr>
      <vt:lpstr>Controller</vt:lpstr>
      <vt:lpstr>Controller - Create</vt:lpstr>
      <vt:lpstr>Controller - Index</vt:lpstr>
      <vt:lpstr>Controller - Store</vt:lpstr>
      <vt:lpstr>Laravel t09 Routing </vt:lpstr>
      <vt:lpstr>PowerPoint Presentation</vt:lpstr>
      <vt:lpstr>Routing</vt:lpstr>
      <vt:lpstr>Simple Routing</vt:lpstr>
      <vt:lpstr>Simple routing ( routes/web.php )</vt:lpstr>
      <vt:lpstr>Simple Routing</vt:lpstr>
      <vt:lpstr>php artisan route:list</vt:lpstr>
      <vt:lpstr>PowerPoint Presentation</vt:lpstr>
      <vt:lpstr>Advanced ROUTING: group &amp; named</vt:lpstr>
      <vt:lpstr>php artisan route:list</vt:lpstr>
      <vt:lpstr>PowerPoint Presentation</vt:lpstr>
      <vt:lpstr>Search</vt:lpstr>
      <vt:lpstr>Search - Form</vt:lpstr>
      <vt:lpstr>Simple routing ( routes/web.php )</vt:lpstr>
      <vt:lpstr>Simple Routing</vt:lpstr>
      <vt:lpstr>Search – Index Method</vt:lpstr>
      <vt:lpstr>PowerPoint Presentation</vt:lpstr>
      <vt:lpstr>PowerPoint Presentation</vt:lpstr>
      <vt:lpstr>Search - Pagination</vt:lpstr>
      <vt:lpstr>TrainingController@index</vt:lpstr>
      <vt:lpstr>Hacks</vt:lpstr>
      <vt:lpstr>Laravel t10 npm not found</vt:lpstr>
      <vt:lpstr>npm not found</vt:lpstr>
      <vt:lpstr>Authentication Module</vt:lpstr>
      <vt:lpstr>Laragon</vt:lpstr>
      <vt:lpstr>Terminal in Laragon</vt:lpstr>
      <vt:lpstr>Locate nodejs in Laragon</vt:lpstr>
      <vt:lpstr>Environment variables</vt:lpstr>
      <vt:lpstr>Set path to nodejs</vt:lpstr>
      <vt:lpstr>NODEJS.ORG</vt:lpstr>
      <vt:lpstr>Laravel t11 Middleware  enforced Auth</vt:lpstr>
      <vt:lpstr>Middleware</vt:lpstr>
      <vt:lpstr>Add to dashboard menu</vt:lpstr>
      <vt:lpstr>Laravel t12  Test Laravel project from Github repo</vt:lpstr>
      <vt:lpstr>NODEJS.ORG</vt:lpstr>
      <vt:lpstr>Github.com/khirulnizam/lara7</vt:lpstr>
      <vt:lpstr>Git clone</vt:lpstr>
      <vt:lpstr>composer &amp; npm install</vt:lpstr>
      <vt:lpstr>.env file </vt:lpstr>
      <vt:lpstr>php artisan migrate &amp; seed</vt:lpstr>
      <vt:lpstr>Laravel t13  Show records  (Paparan semua data  dalam rekod) bit.ly/fstmtube  </vt:lpstr>
      <vt:lpstr>Table with lots of column</vt:lpstr>
      <vt:lpstr>Github.com/khirulnizam/lara7</vt:lpstr>
      <vt:lpstr>DISCLAIMER</vt:lpstr>
      <vt:lpstr>Views</vt:lpstr>
      <vt:lpstr>Controller</vt:lpstr>
      <vt:lpstr>PowerPoint Presentation</vt:lpstr>
      <vt:lpstr>Controller - Show</vt:lpstr>
      <vt:lpstr>Views – Show View</vt:lpstr>
      <vt:lpstr>Github.com/khirulnizam/lara7</vt:lpstr>
      <vt:lpstr>Github.com/khirulnizam/lara7</vt:lpstr>
      <vt:lpstr>Laravel t14  Font-awesome thru CDN (Pasang icon font-awesome  guna CDN)  </vt:lpstr>
      <vt:lpstr>Github.com/khirulnizam/lara7</vt:lpstr>
      <vt:lpstr>CDN – CONTENT DELIVERY NETWORK</vt:lpstr>
      <vt:lpstr>FONTAWESOME IN  SIMPLE HTML</vt:lpstr>
      <vt:lpstr>Import font-awesome from CDN</vt:lpstr>
      <vt:lpstr>Tag: &lt;i&gt;&lt;/i&gt;</vt:lpstr>
      <vt:lpstr>Import font-awesome CDN in Laravel layout</vt:lpstr>
      <vt:lpstr>https://www.bootstrapcdn.com/fontawesome/</vt:lpstr>
      <vt:lpstr>Implement in buttons</vt:lpstr>
      <vt:lpstr>Github.com/khirulnizam/lara7</vt:lpstr>
      <vt:lpstr>Laravel t15  Edit records  (Kemaskini data  dalam rekod)  </vt:lpstr>
      <vt:lpstr>UPDATE RECORD PROCESS</vt:lpstr>
      <vt:lpstr>Controller - Edit</vt:lpstr>
      <vt:lpstr>Views – Edit View</vt:lpstr>
      <vt:lpstr>PowerPoint Presentation</vt:lpstr>
      <vt:lpstr>Laravel t16  Update records  (Simpan kemaskini data  dalam rekod)  </vt:lpstr>
      <vt:lpstr>Controller - Update</vt:lpstr>
      <vt:lpstr>Controller – Destroy/Delete</vt:lpstr>
      <vt:lpstr>Laravel t17  Delete records  (Padam rekod)  </vt:lpstr>
      <vt:lpstr>Routing – Group and Named Route</vt:lpstr>
      <vt:lpstr>Routing – Group and Named Route</vt:lpstr>
      <vt:lpstr>Routing – Named Route</vt:lpstr>
      <vt:lpstr>PowerPoint Presentation</vt:lpstr>
      <vt:lpstr>Laravel t18  Table relationship (Jadual dengan  perhubungan 1-Many)  </vt:lpstr>
      <vt:lpstr>Laravel t19  Insert record with drop down data option (Masukkan data baharu  dengan jadual berhubungan)  </vt:lpstr>
      <vt:lpstr>Laravel t20  Upload record with file (Muat naik sebarang fail)  </vt:lpstr>
      <vt:lpstr>Laravel t21  Muat naik fail gambar bit.ly/fstmtubelaravel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2020-02-01T07:42:50Z</dcterms:created>
  <dcterms:modified xsi:type="dcterms:W3CDTF">2020-03-31T12:59:41Z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rogh@microsoft.com</vt:lpwstr>
  </property>
  <property fmtid="{D5CDD505-2E9C-101B-9397-08002B2CF9AE}" pid="5" name="MSIP_Label_f42aa342-8706-4288-bd11-ebb85995028c_SetDate">
    <vt:lpwstr>2018-02-05T19:56:32.6740186Z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